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4" Type="http://schemas.openxmlformats.org/officeDocument/2006/relationships/image" Target="../media/image23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4" Type="http://schemas.openxmlformats.org/officeDocument/2006/relationships/image" Target="../media/image2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16DD60-354A-4B9F-87AF-A7A48435C80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7F08079-3A01-43B4-BAC3-AF20A6BE3BBC}">
      <dgm:prSet/>
      <dgm:spPr/>
      <dgm:t>
        <a:bodyPr/>
        <a:lstStyle/>
        <a:p>
          <a:r>
            <a:rPr lang="en-US" dirty="0"/>
            <a:t>A Brief History of business model</a:t>
          </a:r>
        </a:p>
      </dgm:t>
    </dgm:pt>
    <dgm:pt modelId="{6062139B-E8EF-429F-917D-C8B641FBF54B}" type="parTrans" cxnId="{E60AB24B-94BF-4565-9EAA-1A9CEB9738C4}">
      <dgm:prSet/>
      <dgm:spPr/>
      <dgm:t>
        <a:bodyPr/>
        <a:lstStyle/>
        <a:p>
          <a:endParaRPr lang="en-US"/>
        </a:p>
      </dgm:t>
    </dgm:pt>
    <dgm:pt modelId="{5BB50849-F57B-4D2A-BC9F-828C17A69CA9}" type="sibTrans" cxnId="{E60AB24B-94BF-4565-9EAA-1A9CEB9738C4}">
      <dgm:prSet/>
      <dgm:spPr/>
      <dgm:t>
        <a:bodyPr/>
        <a:lstStyle/>
        <a:p>
          <a:endParaRPr lang="en-US"/>
        </a:p>
      </dgm:t>
    </dgm:pt>
    <dgm:pt modelId="{424E974A-2B9F-45A9-94DA-D56B3E7E63D4}">
      <dgm:prSet/>
      <dgm:spPr/>
      <dgm:t>
        <a:bodyPr/>
        <a:lstStyle/>
        <a:p>
          <a:r>
            <a:rPr lang="en-US"/>
            <a:t>How an organization creates and capture value</a:t>
          </a:r>
        </a:p>
      </dgm:t>
    </dgm:pt>
    <dgm:pt modelId="{2C18D5A0-4A5B-43EE-9E3F-9AF6ACB66725}" type="parTrans" cxnId="{1758070B-C32D-44F9-994E-1641F34ECEB9}">
      <dgm:prSet/>
      <dgm:spPr/>
      <dgm:t>
        <a:bodyPr/>
        <a:lstStyle/>
        <a:p>
          <a:endParaRPr lang="en-US"/>
        </a:p>
      </dgm:t>
    </dgm:pt>
    <dgm:pt modelId="{AA076118-DBF8-45ED-8B99-A116091B429A}" type="sibTrans" cxnId="{1758070B-C32D-44F9-994E-1641F34ECEB9}">
      <dgm:prSet/>
      <dgm:spPr/>
      <dgm:t>
        <a:bodyPr/>
        <a:lstStyle/>
        <a:p>
          <a:endParaRPr lang="en-US"/>
        </a:p>
      </dgm:t>
    </dgm:pt>
    <dgm:pt modelId="{DE49AC35-05C6-492E-9916-0D35E88F7E3C}">
      <dgm:prSet/>
      <dgm:spPr/>
      <dgm:t>
        <a:bodyPr/>
        <a:lstStyle/>
        <a:p>
          <a:r>
            <a:rPr lang="en-GB"/>
            <a:t>Who it serves</a:t>
          </a:r>
          <a:endParaRPr lang="en-US"/>
        </a:p>
      </dgm:t>
    </dgm:pt>
    <dgm:pt modelId="{20148AE3-6927-45B6-9031-A6B84A9AAB63}" type="parTrans" cxnId="{1CA428A8-8C59-4375-87EB-4AE53E03AE56}">
      <dgm:prSet/>
      <dgm:spPr/>
      <dgm:t>
        <a:bodyPr/>
        <a:lstStyle/>
        <a:p>
          <a:endParaRPr lang="en-US"/>
        </a:p>
      </dgm:t>
    </dgm:pt>
    <dgm:pt modelId="{605F4CDD-E515-43D4-97A4-2C038042CC53}" type="sibTrans" cxnId="{1CA428A8-8C59-4375-87EB-4AE53E03AE56}">
      <dgm:prSet/>
      <dgm:spPr/>
      <dgm:t>
        <a:bodyPr/>
        <a:lstStyle/>
        <a:p>
          <a:endParaRPr lang="en-US"/>
        </a:p>
      </dgm:t>
    </dgm:pt>
    <dgm:pt modelId="{007C652A-0F58-468E-BED7-8BC8D4AE3A3C}">
      <dgm:prSet/>
      <dgm:spPr/>
      <dgm:t>
        <a:bodyPr/>
        <a:lstStyle/>
        <a:p>
          <a:r>
            <a:rPr lang="en-GB"/>
            <a:t>What values it create</a:t>
          </a:r>
          <a:endParaRPr lang="en-US"/>
        </a:p>
      </dgm:t>
    </dgm:pt>
    <dgm:pt modelId="{BDC66427-3B1B-4FD3-A94F-53F8F1BB673D}" type="parTrans" cxnId="{645C47B6-BC7F-49BF-8284-A1B3E8C12EF2}">
      <dgm:prSet/>
      <dgm:spPr/>
      <dgm:t>
        <a:bodyPr/>
        <a:lstStyle/>
        <a:p>
          <a:endParaRPr lang="en-US"/>
        </a:p>
      </dgm:t>
    </dgm:pt>
    <dgm:pt modelId="{4ECB611F-F365-4993-91BB-0E8694536BF3}" type="sibTrans" cxnId="{645C47B6-BC7F-49BF-8284-A1B3E8C12EF2}">
      <dgm:prSet/>
      <dgm:spPr/>
      <dgm:t>
        <a:bodyPr/>
        <a:lstStyle/>
        <a:p>
          <a:endParaRPr lang="en-US"/>
        </a:p>
      </dgm:t>
    </dgm:pt>
    <dgm:pt modelId="{33A4529F-0EA3-4258-A3B9-DA13D29040C1}">
      <dgm:prSet/>
      <dgm:spPr/>
      <dgm:t>
        <a:bodyPr/>
        <a:lstStyle/>
        <a:p>
          <a:r>
            <a:rPr lang="en-GB"/>
            <a:t>A channel deliver values</a:t>
          </a:r>
          <a:endParaRPr lang="en-US"/>
        </a:p>
      </dgm:t>
    </dgm:pt>
    <dgm:pt modelId="{EA13794A-2C15-4003-9449-D93159CEC311}" type="parTrans" cxnId="{E667643E-A263-4296-BDC1-AB1F2D6D7345}">
      <dgm:prSet/>
      <dgm:spPr/>
      <dgm:t>
        <a:bodyPr/>
        <a:lstStyle/>
        <a:p>
          <a:endParaRPr lang="en-US"/>
        </a:p>
      </dgm:t>
    </dgm:pt>
    <dgm:pt modelId="{6CD43853-11C3-4E4B-A71E-8E87B4F0327D}" type="sibTrans" cxnId="{E667643E-A263-4296-BDC1-AB1F2D6D7345}">
      <dgm:prSet/>
      <dgm:spPr/>
      <dgm:t>
        <a:bodyPr/>
        <a:lstStyle/>
        <a:p>
          <a:endParaRPr lang="en-US"/>
        </a:p>
      </dgm:t>
    </dgm:pt>
    <dgm:pt modelId="{A3F98FB6-8FA0-4C77-BB11-75E55AF57407}">
      <dgm:prSet/>
      <dgm:spPr/>
      <dgm:t>
        <a:bodyPr/>
        <a:lstStyle/>
        <a:p>
          <a:r>
            <a:rPr lang="en-GB"/>
            <a:t>How to generate money</a:t>
          </a:r>
          <a:endParaRPr lang="en-US"/>
        </a:p>
      </dgm:t>
    </dgm:pt>
    <dgm:pt modelId="{B2CA5DD1-20A1-4754-939F-2D9BD2A35903}" type="parTrans" cxnId="{9D95DBF7-FB8B-4BB3-AA98-E2C02C71E42B}">
      <dgm:prSet/>
      <dgm:spPr/>
      <dgm:t>
        <a:bodyPr/>
        <a:lstStyle/>
        <a:p>
          <a:endParaRPr lang="en-US"/>
        </a:p>
      </dgm:t>
    </dgm:pt>
    <dgm:pt modelId="{2E9F21ED-59C5-40F6-B0E2-EE1B6F5C6D89}" type="sibTrans" cxnId="{9D95DBF7-FB8B-4BB3-AA98-E2C02C71E42B}">
      <dgm:prSet/>
      <dgm:spPr/>
      <dgm:t>
        <a:bodyPr/>
        <a:lstStyle/>
        <a:p>
          <a:endParaRPr lang="en-US"/>
        </a:p>
      </dgm:t>
    </dgm:pt>
    <dgm:pt modelId="{2F9C8BCF-6CF1-403E-ABA2-C54B16C1A773}">
      <dgm:prSet/>
      <dgm:spPr/>
      <dgm:t>
        <a:bodyPr/>
        <a:lstStyle/>
        <a:p>
          <a:r>
            <a:rPr lang="en-GB"/>
            <a:t>Continual re-evaluation</a:t>
          </a:r>
          <a:endParaRPr lang="en-US"/>
        </a:p>
      </dgm:t>
    </dgm:pt>
    <dgm:pt modelId="{7089BFAE-9976-48BC-B546-7638E53A5045}" type="parTrans" cxnId="{6503904B-FB3F-4936-A87F-85E103C35CBA}">
      <dgm:prSet/>
      <dgm:spPr/>
      <dgm:t>
        <a:bodyPr/>
        <a:lstStyle/>
        <a:p>
          <a:endParaRPr lang="en-US"/>
        </a:p>
      </dgm:t>
    </dgm:pt>
    <dgm:pt modelId="{B0797618-DACE-4358-B5C4-554682C30F28}" type="sibTrans" cxnId="{6503904B-FB3F-4936-A87F-85E103C35CBA}">
      <dgm:prSet/>
      <dgm:spPr/>
      <dgm:t>
        <a:bodyPr/>
        <a:lstStyle/>
        <a:p>
          <a:endParaRPr lang="en-US"/>
        </a:p>
      </dgm:t>
    </dgm:pt>
    <dgm:pt modelId="{BD9E8CBA-6C5C-412F-BC69-C325A8FC778E}">
      <dgm:prSet/>
      <dgm:spPr/>
      <dgm:t>
        <a:bodyPr/>
        <a:lstStyle/>
        <a:p>
          <a:r>
            <a:rPr lang="en-GB"/>
            <a:t>All in all, a way to understand an organization</a:t>
          </a:r>
          <a:endParaRPr lang="en-US"/>
        </a:p>
      </dgm:t>
    </dgm:pt>
    <dgm:pt modelId="{0A9F3806-4564-48CB-A3CF-3FEFE7136F33}" type="parTrans" cxnId="{831DE1A9-D008-47A0-B55D-EE1941CB88D8}">
      <dgm:prSet/>
      <dgm:spPr/>
      <dgm:t>
        <a:bodyPr/>
        <a:lstStyle/>
        <a:p>
          <a:endParaRPr lang="en-US"/>
        </a:p>
      </dgm:t>
    </dgm:pt>
    <dgm:pt modelId="{2DAC2296-CF48-43E0-A829-55DA3AA9082E}" type="sibTrans" cxnId="{831DE1A9-D008-47A0-B55D-EE1941CB88D8}">
      <dgm:prSet/>
      <dgm:spPr/>
      <dgm:t>
        <a:bodyPr/>
        <a:lstStyle/>
        <a:p>
          <a:endParaRPr lang="en-US"/>
        </a:p>
      </dgm:t>
    </dgm:pt>
    <dgm:pt modelId="{C946729B-C432-4591-8B1F-98576057941E}" type="pres">
      <dgm:prSet presAssocID="{F716DD60-354A-4B9F-87AF-A7A48435C807}" presName="root" presStyleCnt="0">
        <dgm:presLayoutVars>
          <dgm:dir/>
          <dgm:resizeHandles val="exact"/>
        </dgm:presLayoutVars>
      </dgm:prSet>
      <dgm:spPr/>
    </dgm:pt>
    <dgm:pt modelId="{8DB1E23A-D09A-4F2E-A24C-524269098CFF}" type="pres">
      <dgm:prSet presAssocID="{77F08079-3A01-43B4-BAC3-AF20A6BE3BBC}" presName="compNode" presStyleCnt="0"/>
      <dgm:spPr/>
    </dgm:pt>
    <dgm:pt modelId="{2F2A52D0-2DC4-40CE-B1F4-7F7668D04B4C}" type="pres">
      <dgm:prSet presAssocID="{77F08079-3A01-43B4-BAC3-AF20A6BE3BBC}" presName="bgRect" presStyleLbl="bgShp" presStyleIdx="0" presStyleCnt="8"/>
      <dgm:spPr/>
    </dgm:pt>
    <dgm:pt modelId="{AC9953AF-B5A5-4236-BBDE-5902BB3A7CF6}" type="pres">
      <dgm:prSet presAssocID="{77F08079-3A01-43B4-BAC3-AF20A6BE3BBC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325DCD1A-D09E-438C-947D-CEDB7C964C37}" type="pres">
      <dgm:prSet presAssocID="{77F08079-3A01-43B4-BAC3-AF20A6BE3BBC}" presName="spaceRect" presStyleCnt="0"/>
      <dgm:spPr/>
    </dgm:pt>
    <dgm:pt modelId="{CCFDBE56-AC72-4D46-BF7F-0CEC19FC75B5}" type="pres">
      <dgm:prSet presAssocID="{77F08079-3A01-43B4-BAC3-AF20A6BE3BBC}" presName="parTx" presStyleLbl="revTx" presStyleIdx="0" presStyleCnt="8">
        <dgm:presLayoutVars>
          <dgm:chMax val="0"/>
          <dgm:chPref val="0"/>
        </dgm:presLayoutVars>
      </dgm:prSet>
      <dgm:spPr/>
    </dgm:pt>
    <dgm:pt modelId="{ECDF1FE2-823B-44E6-8A07-1D9D84EA969D}" type="pres">
      <dgm:prSet presAssocID="{5BB50849-F57B-4D2A-BC9F-828C17A69CA9}" presName="sibTrans" presStyleCnt="0"/>
      <dgm:spPr/>
    </dgm:pt>
    <dgm:pt modelId="{917F7F82-A3ED-400A-BAD8-E891BA2BD100}" type="pres">
      <dgm:prSet presAssocID="{424E974A-2B9F-45A9-94DA-D56B3E7E63D4}" presName="compNode" presStyleCnt="0"/>
      <dgm:spPr/>
    </dgm:pt>
    <dgm:pt modelId="{32D24337-946C-4E6E-B9BA-C01FB88D807A}" type="pres">
      <dgm:prSet presAssocID="{424E974A-2B9F-45A9-94DA-D56B3E7E63D4}" presName="bgRect" presStyleLbl="bgShp" presStyleIdx="1" presStyleCnt="8"/>
      <dgm:spPr/>
    </dgm:pt>
    <dgm:pt modelId="{C3F502CE-5156-441E-B836-5A1E380B1093}" type="pres">
      <dgm:prSet presAssocID="{424E974A-2B9F-45A9-94DA-D56B3E7E63D4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nagement"/>
        </a:ext>
      </dgm:extLst>
    </dgm:pt>
    <dgm:pt modelId="{F24B2C19-4E6A-44E1-8748-A9AD874A25D2}" type="pres">
      <dgm:prSet presAssocID="{424E974A-2B9F-45A9-94DA-D56B3E7E63D4}" presName="spaceRect" presStyleCnt="0"/>
      <dgm:spPr/>
    </dgm:pt>
    <dgm:pt modelId="{313DD3DE-817F-49D4-A551-D4AFF8A09D56}" type="pres">
      <dgm:prSet presAssocID="{424E974A-2B9F-45A9-94DA-D56B3E7E63D4}" presName="parTx" presStyleLbl="revTx" presStyleIdx="1" presStyleCnt="8">
        <dgm:presLayoutVars>
          <dgm:chMax val="0"/>
          <dgm:chPref val="0"/>
        </dgm:presLayoutVars>
      </dgm:prSet>
      <dgm:spPr/>
    </dgm:pt>
    <dgm:pt modelId="{34427F81-8D2E-4F4F-BC9F-3EDB15B5D10F}" type="pres">
      <dgm:prSet presAssocID="{AA076118-DBF8-45ED-8B99-A116091B429A}" presName="sibTrans" presStyleCnt="0"/>
      <dgm:spPr/>
    </dgm:pt>
    <dgm:pt modelId="{20B7EE64-5422-47F7-B9BD-6732E7989B20}" type="pres">
      <dgm:prSet presAssocID="{DE49AC35-05C6-492E-9916-0D35E88F7E3C}" presName="compNode" presStyleCnt="0"/>
      <dgm:spPr/>
    </dgm:pt>
    <dgm:pt modelId="{F43744E1-0325-4403-8AA2-DE2EE5D2FDD6}" type="pres">
      <dgm:prSet presAssocID="{DE49AC35-05C6-492E-9916-0D35E88F7E3C}" presName="bgRect" presStyleLbl="bgShp" presStyleIdx="2" presStyleCnt="8"/>
      <dgm:spPr/>
    </dgm:pt>
    <dgm:pt modelId="{49AED2E2-C33A-4D23-947F-0FDD96FD4C4D}" type="pres">
      <dgm:prSet presAssocID="{DE49AC35-05C6-492E-9916-0D35E88F7E3C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tation"/>
        </a:ext>
      </dgm:extLst>
    </dgm:pt>
    <dgm:pt modelId="{F30526A8-43EE-4DA8-8244-80690E6A4207}" type="pres">
      <dgm:prSet presAssocID="{DE49AC35-05C6-492E-9916-0D35E88F7E3C}" presName="spaceRect" presStyleCnt="0"/>
      <dgm:spPr/>
    </dgm:pt>
    <dgm:pt modelId="{0B03672F-F741-4F2B-9B75-F9E25CEF49A6}" type="pres">
      <dgm:prSet presAssocID="{DE49AC35-05C6-492E-9916-0D35E88F7E3C}" presName="parTx" presStyleLbl="revTx" presStyleIdx="2" presStyleCnt="8">
        <dgm:presLayoutVars>
          <dgm:chMax val="0"/>
          <dgm:chPref val="0"/>
        </dgm:presLayoutVars>
      </dgm:prSet>
      <dgm:spPr/>
    </dgm:pt>
    <dgm:pt modelId="{03D85ECC-35F6-4B47-A727-149B84016069}" type="pres">
      <dgm:prSet presAssocID="{605F4CDD-E515-43D4-97A4-2C038042CC53}" presName="sibTrans" presStyleCnt="0"/>
      <dgm:spPr/>
    </dgm:pt>
    <dgm:pt modelId="{292411BC-104C-4F42-AE61-B42F9DF67E01}" type="pres">
      <dgm:prSet presAssocID="{007C652A-0F58-468E-BED7-8BC8D4AE3A3C}" presName="compNode" presStyleCnt="0"/>
      <dgm:spPr/>
    </dgm:pt>
    <dgm:pt modelId="{D455545E-9188-4A10-AB34-EB60FF1108F4}" type="pres">
      <dgm:prSet presAssocID="{007C652A-0F58-468E-BED7-8BC8D4AE3A3C}" presName="bgRect" presStyleLbl="bgShp" presStyleIdx="3" presStyleCnt="8"/>
      <dgm:spPr/>
    </dgm:pt>
    <dgm:pt modelId="{39DF3612-EB1D-4399-828E-5A5FB5E8B462}" type="pres">
      <dgm:prSet presAssocID="{007C652A-0F58-468E-BED7-8BC8D4AE3A3C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ymnast - Floor Routine"/>
        </a:ext>
      </dgm:extLst>
    </dgm:pt>
    <dgm:pt modelId="{38BC90EE-331F-45C2-9A2A-9FFE64AC3EE6}" type="pres">
      <dgm:prSet presAssocID="{007C652A-0F58-468E-BED7-8BC8D4AE3A3C}" presName="spaceRect" presStyleCnt="0"/>
      <dgm:spPr/>
    </dgm:pt>
    <dgm:pt modelId="{3365ADDA-2E28-4366-ACFD-7A31C34A021E}" type="pres">
      <dgm:prSet presAssocID="{007C652A-0F58-468E-BED7-8BC8D4AE3A3C}" presName="parTx" presStyleLbl="revTx" presStyleIdx="3" presStyleCnt="8">
        <dgm:presLayoutVars>
          <dgm:chMax val="0"/>
          <dgm:chPref val="0"/>
        </dgm:presLayoutVars>
      </dgm:prSet>
      <dgm:spPr/>
    </dgm:pt>
    <dgm:pt modelId="{D1026D06-497F-42C5-91B6-6C22F9AED5D8}" type="pres">
      <dgm:prSet presAssocID="{4ECB611F-F365-4993-91BB-0E8694536BF3}" presName="sibTrans" presStyleCnt="0"/>
      <dgm:spPr/>
    </dgm:pt>
    <dgm:pt modelId="{1EAD649E-32B6-4A5C-A4EB-2CFE434E08FC}" type="pres">
      <dgm:prSet presAssocID="{33A4529F-0EA3-4258-A3B9-DA13D29040C1}" presName="compNode" presStyleCnt="0"/>
      <dgm:spPr/>
    </dgm:pt>
    <dgm:pt modelId="{BB13C06C-8BCD-4C52-B513-323EAD6CCAB5}" type="pres">
      <dgm:prSet presAssocID="{33A4529F-0EA3-4258-A3B9-DA13D29040C1}" presName="bgRect" presStyleLbl="bgShp" presStyleIdx="4" presStyleCnt="8"/>
      <dgm:spPr/>
    </dgm:pt>
    <dgm:pt modelId="{47C8904D-CF2A-4B55-B1D7-B72F120B5A85}" type="pres">
      <dgm:prSet presAssocID="{33A4529F-0EA3-4258-A3B9-DA13D29040C1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5ED3DD3-8F7B-47AC-BEAE-FCC1DAEFC847}" type="pres">
      <dgm:prSet presAssocID="{33A4529F-0EA3-4258-A3B9-DA13D29040C1}" presName="spaceRect" presStyleCnt="0"/>
      <dgm:spPr/>
    </dgm:pt>
    <dgm:pt modelId="{15DDF28D-50BD-4794-984C-96CBFD87CCA8}" type="pres">
      <dgm:prSet presAssocID="{33A4529F-0EA3-4258-A3B9-DA13D29040C1}" presName="parTx" presStyleLbl="revTx" presStyleIdx="4" presStyleCnt="8">
        <dgm:presLayoutVars>
          <dgm:chMax val="0"/>
          <dgm:chPref val="0"/>
        </dgm:presLayoutVars>
      </dgm:prSet>
      <dgm:spPr/>
    </dgm:pt>
    <dgm:pt modelId="{2C363F64-7173-44F0-A8E2-ACC390C94DA6}" type="pres">
      <dgm:prSet presAssocID="{6CD43853-11C3-4E4B-A71E-8E87B4F0327D}" presName="sibTrans" presStyleCnt="0"/>
      <dgm:spPr/>
    </dgm:pt>
    <dgm:pt modelId="{2328D2BE-568F-49C7-98F6-F993202A25ED}" type="pres">
      <dgm:prSet presAssocID="{A3F98FB6-8FA0-4C77-BB11-75E55AF57407}" presName="compNode" presStyleCnt="0"/>
      <dgm:spPr/>
    </dgm:pt>
    <dgm:pt modelId="{A5E0B74D-8B77-4829-BE4A-61B1C02F60D5}" type="pres">
      <dgm:prSet presAssocID="{A3F98FB6-8FA0-4C77-BB11-75E55AF57407}" presName="bgRect" presStyleLbl="bgShp" presStyleIdx="5" presStyleCnt="8"/>
      <dgm:spPr/>
    </dgm:pt>
    <dgm:pt modelId="{A2B365A4-BAD0-4972-B66D-050436D507D6}" type="pres">
      <dgm:prSet presAssocID="{A3F98FB6-8FA0-4C77-BB11-75E55AF57407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40A7DF20-960C-40ED-8ECE-7F92FB7C2028}" type="pres">
      <dgm:prSet presAssocID="{A3F98FB6-8FA0-4C77-BB11-75E55AF57407}" presName="spaceRect" presStyleCnt="0"/>
      <dgm:spPr/>
    </dgm:pt>
    <dgm:pt modelId="{9AADD340-3E35-4F3B-B1D4-6C67F9933D37}" type="pres">
      <dgm:prSet presAssocID="{A3F98FB6-8FA0-4C77-BB11-75E55AF57407}" presName="parTx" presStyleLbl="revTx" presStyleIdx="5" presStyleCnt="8">
        <dgm:presLayoutVars>
          <dgm:chMax val="0"/>
          <dgm:chPref val="0"/>
        </dgm:presLayoutVars>
      </dgm:prSet>
      <dgm:spPr/>
    </dgm:pt>
    <dgm:pt modelId="{BBCB8230-1568-45ED-8BFC-25BB2E6404FD}" type="pres">
      <dgm:prSet presAssocID="{2E9F21ED-59C5-40F6-B0E2-EE1B6F5C6D89}" presName="sibTrans" presStyleCnt="0"/>
      <dgm:spPr/>
    </dgm:pt>
    <dgm:pt modelId="{F6C6918F-55B6-4DD5-AA88-BADD962423D9}" type="pres">
      <dgm:prSet presAssocID="{2F9C8BCF-6CF1-403E-ABA2-C54B16C1A773}" presName="compNode" presStyleCnt="0"/>
      <dgm:spPr/>
    </dgm:pt>
    <dgm:pt modelId="{9D11B166-3383-4F59-8B77-D45F165DD279}" type="pres">
      <dgm:prSet presAssocID="{2F9C8BCF-6CF1-403E-ABA2-C54B16C1A773}" presName="bgRect" presStyleLbl="bgShp" presStyleIdx="6" presStyleCnt="8"/>
      <dgm:spPr/>
    </dgm:pt>
    <dgm:pt modelId="{4DA20642-6A3D-4D7E-BB60-63A0EBC44904}" type="pres">
      <dgm:prSet presAssocID="{2F9C8BCF-6CF1-403E-ABA2-C54B16C1A773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8DA44D17-46D6-4D00-9E56-98CA9374E87D}" type="pres">
      <dgm:prSet presAssocID="{2F9C8BCF-6CF1-403E-ABA2-C54B16C1A773}" presName="spaceRect" presStyleCnt="0"/>
      <dgm:spPr/>
    </dgm:pt>
    <dgm:pt modelId="{4F2A4263-5FA6-4605-B314-8A9FB5A2A8CF}" type="pres">
      <dgm:prSet presAssocID="{2F9C8BCF-6CF1-403E-ABA2-C54B16C1A773}" presName="parTx" presStyleLbl="revTx" presStyleIdx="6" presStyleCnt="8">
        <dgm:presLayoutVars>
          <dgm:chMax val="0"/>
          <dgm:chPref val="0"/>
        </dgm:presLayoutVars>
      </dgm:prSet>
      <dgm:spPr/>
    </dgm:pt>
    <dgm:pt modelId="{D7A67F4F-50DB-45C0-904C-46B643B1461D}" type="pres">
      <dgm:prSet presAssocID="{B0797618-DACE-4358-B5C4-554682C30F28}" presName="sibTrans" presStyleCnt="0"/>
      <dgm:spPr/>
    </dgm:pt>
    <dgm:pt modelId="{70C9D682-C3EA-48F9-BCD5-1C06B53F49A6}" type="pres">
      <dgm:prSet presAssocID="{BD9E8CBA-6C5C-412F-BC69-C325A8FC778E}" presName="compNode" presStyleCnt="0"/>
      <dgm:spPr/>
    </dgm:pt>
    <dgm:pt modelId="{05D7208F-2ADD-433A-A6D9-7D846D72EC2C}" type="pres">
      <dgm:prSet presAssocID="{BD9E8CBA-6C5C-412F-BC69-C325A8FC778E}" presName="bgRect" presStyleLbl="bgShp" presStyleIdx="7" presStyleCnt="8"/>
      <dgm:spPr/>
    </dgm:pt>
    <dgm:pt modelId="{F675472D-F406-4053-BACD-C443771EC571}" type="pres">
      <dgm:prSet presAssocID="{BD9E8CBA-6C5C-412F-BC69-C325A8FC778E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B3EA6B78-9F66-4D4D-A70D-2F6A41929CC3}" type="pres">
      <dgm:prSet presAssocID="{BD9E8CBA-6C5C-412F-BC69-C325A8FC778E}" presName="spaceRect" presStyleCnt="0"/>
      <dgm:spPr/>
    </dgm:pt>
    <dgm:pt modelId="{B272EBC6-01C5-4751-A322-52E9C004BD5C}" type="pres">
      <dgm:prSet presAssocID="{BD9E8CBA-6C5C-412F-BC69-C325A8FC778E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16A05206-CEB3-4D42-AC07-9B08459E83DE}" type="presOf" srcId="{F716DD60-354A-4B9F-87AF-A7A48435C807}" destId="{C946729B-C432-4591-8B1F-98576057941E}" srcOrd="0" destOrd="0" presId="urn:microsoft.com/office/officeart/2018/2/layout/IconVerticalSolidList"/>
    <dgm:cxn modelId="{1758070B-C32D-44F9-994E-1641F34ECEB9}" srcId="{F716DD60-354A-4B9F-87AF-A7A48435C807}" destId="{424E974A-2B9F-45A9-94DA-D56B3E7E63D4}" srcOrd="1" destOrd="0" parTransId="{2C18D5A0-4A5B-43EE-9E3F-9AF6ACB66725}" sibTransId="{AA076118-DBF8-45ED-8B99-A116091B429A}"/>
    <dgm:cxn modelId="{C8BE3612-00C5-44C1-B5BA-4D65F854D7D9}" type="presOf" srcId="{2F9C8BCF-6CF1-403E-ABA2-C54B16C1A773}" destId="{4F2A4263-5FA6-4605-B314-8A9FB5A2A8CF}" srcOrd="0" destOrd="0" presId="urn:microsoft.com/office/officeart/2018/2/layout/IconVerticalSolidList"/>
    <dgm:cxn modelId="{67C41314-C29A-4956-9D1B-37270E42F164}" type="presOf" srcId="{007C652A-0F58-468E-BED7-8BC8D4AE3A3C}" destId="{3365ADDA-2E28-4366-ACFD-7A31C34A021E}" srcOrd="0" destOrd="0" presId="urn:microsoft.com/office/officeart/2018/2/layout/IconVerticalSolidList"/>
    <dgm:cxn modelId="{2A6E7135-8134-4DD2-9339-CFFFFEA4D760}" type="presOf" srcId="{424E974A-2B9F-45A9-94DA-D56B3E7E63D4}" destId="{313DD3DE-817F-49D4-A551-D4AFF8A09D56}" srcOrd="0" destOrd="0" presId="urn:microsoft.com/office/officeart/2018/2/layout/IconVerticalSolidList"/>
    <dgm:cxn modelId="{AC2DC63C-78DD-4A67-9B62-8B20CBC4B8BE}" type="presOf" srcId="{BD9E8CBA-6C5C-412F-BC69-C325A8FC778E}" destId="{B272EBC6-01C5-4751-A322-52E9C004BD5C}" srcOrd="0" destOrd="0" presId="urn:microsoft.com/office/officeart/2018/2/layout/IconVerticalSolidList"/>
    <dgm:cxn modelId="{E667643E-A263-4296-BDC1-AB1F2D6D7345}" srcId="{F716DD60-354A-4B9F-87AF-A7A48435C807}" destId="{33A4529F-0EA3-4258-A3B9-DA13D29040C1}" srcOrd="4" destOrd="0" parTransId="{EA13794A-2C15-4003-9449-D93159CEC311}" sibTransId="{6CD43853-11C3-4E4B-A71E-8E87B4F0327D}"/>
    <dgm:cxn modelId="{CB7FC243-E188-45BD-B042-01ADD8B6CECD}" type="presOf" srcId="{33A4529F-0EA3-4258-A3B9-DA13D29040C1}" destId="{15DDF28D-50BD-4794-984C-96CBFD87CCA8}" srcOrd="0" destOrd="0" presId="urn:microsoft.com/office/officeart/2018/2/layout/IconVerticalSolidList"/>
    <dgm:cxn modelId="{6503904B-FB3F-4936-A87F-85E103C35CBA}" srcId="{F716DD60-354A-4B9F-87AF-A7A48435C807}" destId="{2F9C8BCF-6CF1-403E-ABA2-C54B16C1A773}" srcOrd="6" destOrd="0" parTransId="{7089BFAE-9976-48BC-B546-7638E53A5045}" sibTransId="{B0797618-DACE-4358-B5C4-554682C30F28}"/>
    <dgm:cxn modelId="{E60AB24B-94BF-4565-9EAA-1A9CEB9738C4}" srcId="{F716DD60-354A-4B9F-87AF-A7A48435C807}" destId="{77F08079-3A01-43B4-BAC3-AF20A6BE3BBC}" srcOrd="0" destOrd="0" parTransId="{6062139B-E8EF-429F-917D-C8B641FBF54B}" sibTransId="{5BB50849-F57B-4D2A-BC9F-828C17A69CA9}"/>
    <dgm:cxn modelId="{B9111087-4F0D-477C-A72D-4E8CEDEC311D}" type="presOf" srcId="{DE49AC35-05C6-492E-9916-0D35E88F7E3C}" destId="{0B03672F-F741-4F2B-9B75-F9E25CEF49A6}" srcOrd="0" destOrd="0" presId="urn:microsoft.com/office/officeart/2018/2/layout/IconVerticalSolidList"/>
    <dgm:cxn modelId="{52C2FF8A-3067-4370-99F4-EC678173C051}" type="presOf" srcId="{A3F98FB6-8FA0-4C77-BB11-75E55AF57407}" destId="{9AADD340-3E35-4F3B-B1D4-6C67F9933D37}" srcOrd="0" destOrd="0" presId="urn:microsoft.com/office/officeart/2018/2/layout/IconVerticalSolidList"/>
    <dgm:cxn modelId="{1CA428A8-8C59-4375-87EB-4AE53E03AE56}" srcId="{F716DD60-354A-4B9F-87AF-A7A48435C807}" destId="{DE49AC35-05C6-492E-9916-0D35E88F7E3C}" srcOrd="2" destOrd="0" parTransId="{20148AE3-6927-45B6-9031-A6B84A9AAB63}" sibTransId="{605F4CDD-E515-43D4-97A4-2C038042CC53}"/>
    <dgm:cxn modelId="{831DE1A9-D008-47A0-B55D-EE1941CB88D8}" srcId="{F716DD60-354A-4B9F-87AF-A7A48435C807}" destId="{BD9E8CBA-6C5C-412F-BC69-C325A8FC778E}" srcOrd="7" destOrd="0" parTransId="{0A9F3806-4564-48CB-A3CF-3FEFE7136F33}" sibTransId="{2DAC2296-CF48-43E0-A829-55DA3AA9082E}"/>
    <dgm:cxn modelId="{645C47B6-BC7F-49BF-8284-A1B3E8C12EF2}" srcId="{F716DD60-354A-4B9F-87AF-A7A48435C807}" destId="{007C652A-0F58-468E-BED7-8BC8D4AE3A3C}" srcOrd="3" destOrd="0" parTransId="{BDC66427-3B1B-4FD3-A94F-53F8F1BB673D}" sibTransId="{4ECB611F-F365-4993-91BB-0E8694536BF3}"/>
    <dgm:cxn modelId="{03FFEFC8-50D2-4538-8AB0-BC58853E99DF}" type="presOf" srcId="{77F08079-3A01-43B4-BAC3-AF20A6BE3BBC}" destId="{CCFDBE56-AC72-4D46-BF7F-0CEC19FC75B5}" srcOrd="0" destOrd="0" presId="urn:microsoft.com/office/officeart/2018/2/layout/IconVerticalSolidList"/>
    <dgm:cxn modelId="{9D95DBF7-FB8B-4BB3-AA98-E2C02C71E42B}" srcId="{F716DD60-354A-4B9F-87AF-A7A48435C807}" destId="{A3F98FB6-8FA0-4C77-BB11-75E55AF57407}" srcOrd="5" destOrd="0" parTransId="{B2CA5DD1-20A1-4754-939F-2D9BD2A35903}" sibTransId="{2E9F21ED-59C5-40F6-B0E2-EE1B6F5C6D89}"/>
    <dgm:cxn modelId="{28F0E2F1-169C-4935-B08B-96FAD247EB3C}" type="presParOf" srcId="{C946729B-C432-4591-8B1F-98576057941E}" destId="{8DB1E23A-D09A-4F2E-A24C-524269098CFF}" srcOrd="0" destOrd="0" presId="urn:microsoft.com/office/officeart/2018/2/layout/IconVerticalSolidList"/>
    <dgm:cxn modelId="{31AD44FD-6292-4526-BC00-FA6BC5647601}" type="presParOf" srcId="{8DB1E23A-D09A-4F2E-A24C-524269098CFF}" destId="{2F2A52D0-2DC4-40CE-B1F4-7F7668D04B4C}" srcOrd="0" destOrd="0" presId="urn:microsoft.com/office/officeart/2018/2/layout/IconVerticalSolidList"/>
    <dgm:cxn modelId="{D5EEDCD8-C9D6-48C0-A4EF-C44B7924B1F8}" type="presParOf" srcId="{8DB1E23A-D09A-4F2E-A24C-524269098CFF}" destId="{AC9953AF-B5A5-4236-BBDE-5902BB3A7CF6}" srcOrd="1" destOrd="0" presId="urn:microsoft.com/office/officeart/2018/2/layout/IconVerticalSolidList"/>
    <dgm:cxn modelId="{90D51531-D63F-4A43-874F-64F43B1F3BFA}" type="presParOf" srcId="{8DB1E23A-D09A-4F2E-A24C-524269098CFF}" destId="{325DCD1A-D09E-438C-947D-CEDB7C964C37}" srcOrd="2" destOrd="0" presId="urn:microsoft.com/office/officeart/2018/2/layout/IconVerticalSolidList"/>
    <dgm:cxn modelId="{43DB687A-924E-4FB8-804C-D7D176CB951A}" type="presParOf" srcId="{8DB1E23A-D09A-4F2E-A24C-524269098CFF}" destId="{CCFDBE56-AC72-4D46-BF7F-0CEC19FC75B5}" srcOrd="3" destOrd="0" presId="urn:microsoft.com/office/officeart/2018/2/layout/IconVerticalSolidList"/>
    <dgm:cxn modelId="{A033ED7C-1AFC-45BF-A40D-0E1159A730C4}" type="presParOf" srcId="{C946729B-C432-4591-8B1F-98576057941E}" destId="{ECDF1FE2-823B-44E6-8A07-1D9D84EA969D}" srcOrd="1" destOrd="0" presId="urn:microsoft.com/office/officeart/2018/2/layout/IconVerticalSolidList"/>
    <dgm:cxn modelId="{7342EE60-9939-4151-962B-A3EB9BD98FE2}" type="presParOf" srcId="{C946729B-C432-4591-8B1F-98576057941E}" destId="{917F7F82-A3ED-400A-BAD8-E891BA2BD100}" srcOrd="2" destOrd="0" presId="urn:microsoft.com/office/officeart/2018/2/layout/IconVerticalSolidList"/>
    <dgm:cxn modelId="{27B7CD3B-B985-41B5-BE77-3641EF7A71AC}" type="presParOf" srcId="{917F7F82-A3ED-400A-BAD8-E891BA2BD100}" destId="{32D24337-946C-4E6E-B9BA-C01FB88D807A}" srcOrd="0" destOrd="0" presId="urn:microsoft.com/office/officeart/2018/2/layout/IconVerticalSolidList"/>
    <dgm:cxn modelId="{A9149476-EF46-4121-9413-1835466D6B70}" type="presParOf" srcId="{917F7F82-A3ED-400A-BAD8-E891BA2BD100}" destId="{C3F502CE-5156-441E-B836-5A1E380B1093}" srcOrd="1" destOrd="0" presId="urn:microsoft.com/office/officeart/2018/2/layout/IconVerticalSolidList"/>
    <dgm:cxn modelId="{CB452B22-2CCA-43B2-9ADB-9A9CD53A1688}" type="presParOf" srcId="{917F7F82-A3ED-400A-BAD8-E891BA2BD100}" destId="{F24B2C19-4E6A-44E1-8748-A9AD874A25D2}" srcOrd="2" destOrd="0" presId="urn:microsoft.com/office/officeart/2018/2/layout/IconVerticalSolidList"/>
    <dgm:cxn modelId="{500B9BFE-CDD6-4C42-A151-4EF26887D7F1}" type="presParOf" srcId="{917F7F82-A3ED-400A-BAD8-E891BA2BD100}" destId="{313DD3DE-817F-49D4-A551-D4AFF8A09D56}" srcOrd="3" destOrd="0" presId="urn:microsoft.com/office/officeart/2018/2/layout/IconVerticalSolidList"/>
    <dgm:cxn modelId="{BC18FE4A-EFDD-4EE8-94DC-980592775FAE}" type="presParOf" srcId="{C946729B-C432-4591-8B1F-98576057941E}" destId="{34427F81-8D2E-4F4F-BC9F-3EDB15B5D10F}" srcOrd="3" destOrd="0" presId="urn:microsoft.com/office/officeart/2018/2/layout/IconVerticalSolidList"/>
    <dgm:cxn modelId="{62EFCBFB-D525-49C1-9FF2-B35676FFA535}" type="presParOf" srcId="{C946729B-C432-4591-8B1F-98576057941E}" destId="{20B7EE64-5422-47F7-B9BD-6732E7989B20}" srcOrd="4" destOrd="0" presId="urn:microsoft.com/office/officeart/2018/2/layout/IconVerticalSolidList"/>
    <dgm:cxn modelId="{7406F1DF-C2A6-4277-AB69-4C70B394B020}" type="presParOf" srcId="{20B7EE64-5422-47F7-B9BD-6732E7989B20}" destId="{F43744E1-0325-4403-8AA2-DE2EE5D2FDD6}" srcOrd="0" destOrd="0" presId="urn:microsoft.com/office/officeart/2018/2/layout/IconVerticalSolidList"/>
    <dgm:cxn modelId="{E45EC47A-46F4-4688-831F-02CDAFA11505}" type="presParOf" srcId="{20B7EE64-5422-47F7-B9BD-6732E7989B20}" destId="{49AED2E2-C33A-4D23-947F-0FDD96FD4C4D}" srcOrd="1" destOrd="0" presId="urn:microsoft.com/office/officeart/2018/2/layout/IconVerticalSolidList"/>
    <dgm:cxn modelId="{D0171F11-B110-4DDC-8C87-8ABA05904ACA}" type="presParOf" srcId="{20B7EE64-5422-47F7-B9BD-6732E7989B20}" destId="{F30526A8-43EE-4DA8-8244-80690E6A4207}" srcOrd="2" destOrd="0" presId="urn:microsoft.com/office/officeart/2018/2/layout/IconVerticalSolidList"/>
    <dgm:cxn modelId="{E6A88B5B-FBB8-482B-9FFA-E3174794D748}" type="presParOf" srcId="{20B7EE64-5422-47F7-B9BD-6732E7989B20}" destId="{0B03672F-F741-4F2B-9B75-F9E25CEF49A6}" srcOrd="3" destOrd="0" presId="urn:microsoft.com/office/officeart/2018/2/layout/IconVerticalSolidList"/>
    <dgm:cxn modelId="{86CC5697-86B3-4486-885F-1839D28C5103}" type="presParOf" srcId="{C946729B-C432-4591-8B1F-98576057941E}" destId="{03D85ECC-35F6-4B47-A727-149B84016069}" srcOrd="5" destOrd="0" presId="urn:microsoft.com/office/officeart/2018/2/layout/IconVerticalSolidList"/>
    <dgm:cxn modelId="{5E9BFB4D-24B3-4F71-8ECC-7EC60B779E99}" type="presParOf" srcId="{C946729B-C432-4591-8B1F-98576057941E}" destId="{292411BC-104C-4F42-AE61-B42F9DF67E01}" srcOrd="6" destOrd="0" presId="urn:microsoft.com/office/officeart/2018/2/layout/IconVerticalSolidList"/>
    <dgm:cxn modelId="{C31E9BC1-754C-49CF-8D0C-49FEF44EFD82}" type="presParOf" srcId="{292411BC-104C-4F42-AE61-B42F9DF67E01}" destId="{D455545E-9188-4A10-AB34-EB60FF1108F4}" srcOrd="0" destOrd="0" presId="urn:microsoft.com/office/officeart/2018/2/layout/IconVerticalSolidList"/>
    <dgm:cxn modelId="{202499C7-3B7B-4560-94DF-0D012B6F27ED}" type="presParOf" srcId="{292411BC-104C-4F42-AE61-B42F9DF67E01}" destId="{39DF3612-EB1D-4399-828E-5A5FB5E8B462}" srcOrd="1" destOrd="0" presId="urn:microsoft.com/office/officeart/2018/2/layout/IconVerticalSolidList"/>
    <dgm:cxn modelId="{7957FE81-3C7E-4EEF-8FA7-8189CA76AE01}" type="presParOf" srcId="{292411BC-104C-4F42-AE61-B42F9DF67E01}" destId="{38BC90EE-331F-45C2-9A2A-9FFE64AC3EE6}" srcOrd="2" destOrd="0" presId="urn:microsoft.com/office/officeart/2018/2/layout/IconVerticalSolidList"/>
    <dgm:cxn modelId="{4049C221-2379-4EEB-8E11-6D32DAFDF5BD}" type="presParOf" srcId="{292411BC-104C-4F42-AE61-B42F9DF67E01}" destId="{3365ADDA-2E28-4366-ACFD-7A31C34A021E}" srcOrd="3" destOrd="0" presId="urn:microsoft.com/office/officeart/2018/2/layout/IconVerticalSolidList"/>
    <dgm:cxn modelId="{A9AA50E2-54E3-4C19-A205-82401C887C81}" type="presParOf" srcId="{C946729B-C432-4591-8B1F-98576057941E}" destId="{D1026D06-497F-42C5-91B6-6C22F9AED5D8}" srcOrd="7" destOrd="0" presId="urn:microsoft.com/office/officeart/2018/2/layout/IconVerticalSolidList"/>
    <dgm:cxn modelId="{754F93F9-B148-4F90-9E53-7D873B9E572E}" type="presParOf" srcId="{C946729B-C432-4591-8B1F-98576057941E}" destId="{1EAD649E-32B6-4A5C-A4EB-2CFE434E08FC}" srcOrd="8" destOrd="0" presId="urn:microsoft.com/office/officeart/2018/2/layout/IconVerticalSolidList"/>
    <dgm:cxn modelId="{4C04AF43-EF84-408C-ABA2-61AE605BF78A}" type="presParOf" srcId="{1EAD649E-32B6-4A5C-A4EB-2CFE434E08FC}" destId="{BB13C06C-8BCD-4C52-B513-323EAD6CCAB5}" srcOrd="0" destOrd="0" presId="urn:microsoft.com/office/officeart/2018/2/layout/IconVerticalSolidList"/>
    <dgm:cxn modelId="{0DC7B283-ABDC-4BC7-AC93-5687CEFF8D54}" type="presParOf" srcId="{1EAD649E-32B6-4A5C-A4EB-2CFE434E08FC}" destId="{47C8904D-CF2A-4B55-B1D7-B72F120B5A85}" srcOrd="1" destOrd="0" presId="urn:microsoft.com/office/officeart/2018/2/layout/IconVerticalSolidList"/>
    <dgm:cxn modelId="{C27AD4AA-016B-4E82-B4F4-297070FED21A}" type="presParOf" srcId="{1EAD649E-32B6-4A5C-A4EB-2CFE434E08FC}" destId="{E5ED3DD3-8F7B-47AC-BEAE-FCC1DAEFC847}" srcOrd="2" destOrd="0" presId="urn:microsoft.com/office/officeart/2018/2/layout/IconVerticalSolidList"/>
    <dgm:cxn modelId="{9423F021-0275-42A8-95CE-136F606A490B}" type="presParOf" srcId="{1EAD649E-32B6-4A5C-A4EB-2CFE434E08FC}" destId="{15DDF28D-50BD-4794-984C-96CBFD87CCA8}" srcOrd="3" destOrd="0" presId="urn:microsoft.com/office/officeart/2018/2/layout/IconVerticalSolidList"/>
    <dgm:cxn modelId="{83848B9D-DA52-446E-BD84-93E1DFB42B6E}" type="presParOf" srcId="{C946729B-C432-4591-8B1F-98576057941E}" destId="{2C363F64-7173-44F0-A8E2-ACC390C94DA6}" srcOrd="9" destOrd="0" presId="urn:microsoft.com/office/officeart/2018/2/layout/IconVerticalSolidList"/>
    <dgm:cxn modelId="{88479947-A753-4A39-B9FB-11DC0C58B025}" type="presParOf" srcId="{C946729B-C432-4591-8B1F-98576057941E}" destId="{2328D2BE-568F-49C7-98F6-F993202A25ED}" srcOrd="10" destOrd="0" presId="urn:microsoft.com/office/officeart/2018/2/layout/IconVerticalSolidList"/>
    <dgm:cxn modelId="{CF4477BF-86E8-4230-B798-74374B542797}" type="presParOf" srcId="{2328D2BE-568F-49C7-98F6-F993202A25ED}" destId="{A5E0B74D-8B77-4829-BE4A-61B1C02F60D5}" srcOrd="0" destOrd="0" presId="urn:microsoft.com/office/officeart/2018/2/layout/IconVerticalSolidList"/>
    <dgm:cxn modelId="{DD414F72-D8D1-4577-82B6-B7D7100418FB}" type="presParOf" srcId="{2328D2BE-568F-49C7-98F6-F993202A25ED}" destId="{A2B365A4-BAD0-4972-B66D-050436D507D6}" srcOrd="1" destOrd="0" presId="urn:microsoft.com/office/officeart/2018/2/layout/IconVerticalSolidList"/>
    <dgm:cxn modelId="{12AF1A11-DC08-4D36-B248-48A7B88DA459}" type="presParOf" srcId="{2328D2BE-568F-49C7-98F6-F993202A25ED}" destId="{40A7DF20-960C-40ED-8ECE-7F92FB7C2028}" srcOrd="2" destOrd="0" presId="urn:microsoft.com/office/officeart/2018/2/layout/IconVerticalSolidList"/>
    <dgm:cxn modelId="{55244B62-F0D8-49B1-9500-B917CF3D2096}" type="presParOf" srcId="{2328D2BE-568F-49C7-98F6-F993202A25ED}" destId="{9AADD340-3E35-4F3B-B1D4-6C67F9933D37}" srcOrd="3" destOrd="0" presId="urn:microsoft.com/office/officeart/2018/2/layout/IconVerticalSolidList"/>
    <dgm:cxn modelId="{06CD1794-8A19-492C-BD78-F254098AB129}" type="presParOf" srcId="{C946729B-C432-4591-8B1F-98576057941E}" destId="{BBCB8230-1568-45ED-8BFC-25BB2E6404FD}" srcOrd="11" destOrd="0" presId="urn:microsoft.com/office/officeart/2018/2/layout/IconVerticalSolidList"/>
    <dgm:cxn modelId="{4AE85AA4-E396-41E7-A2E9-70276F326DD0}" type="presParOf" srcId="{C946729B-C432-4591-8B1F-98576057941E}" destId="{F6C6918F-55B6-4DD5-AA88-BADD962423D9}" srcOrd="12" destOrd="0" presId="urn:microsoft.com/office/officeart/2018/2/layout/IconVerticalSolidList"/>
    <dgm:cxn modelId="{6E433DB2-BDAB-4472-9E98-79F40F3D2941}" type="presParOf" srcId="{F6C6918F-55B6-4DD5-AA88-BADD962423D9}" destId="{9D11B166-3383-4F59-8B77-D45F165DD279}" srcOrd="0" destOrd="0" presId="urn:microsoft.com/office/officeart/2018/2/layout/IconVerticalSolidList"/>
    <dgm:cxn modelId="{63C56E5C-6E28-458E-9BA0-552C18BFA509}" type="presParOf" srcId="{F6C6918F-55B6-4DD5-AA88-BADD962423D9}" destId="{4DA20642-6A3D-4D7E-BB60-63A0EBC44904}" srcOrd="1" destOrd="0" presId="urn:microsoft.com/office/officeart/2018/2/layout/IconVerticalSolidList"/>
    <dgm:cxn modelId="{AB0509D7-C6A4-4055-8032-52ECF8A112A1}" type="presParOf" srcId="{F6C6918F-55B6-4DD5-AA88-BADD962423D9}" destId="{8DA44D17-46D6-4D00-9E56-98CA9374E87D}" srcOrd="2" destOrd="0" presId="urn:microsoft.com/office/officeart/2018/2/layout/IconVerticalSolidList"/>
    <dgm:cxn modelId="{5A953BEA-E420-40E4-8F68-D791269A1F82}" type="presParOf" srcId="{F6C6918F-55B6-4DD5-AA88-BADD962423D9}" destId="{4F2A4263-5FA6-4605-B314-8A9FB5A2A8CF}" srcOrd="3" destOrd="0" presId="urn:microsoft.com/office/officeart/2018/2/layout/IconVerticalSolidList"/>
    <dgm:cxn modelId="{D0C588E8-EBC1-401F-ADB2-9666D49BBFD6}" type="presParOf" srcId="{C946729B-C432-4591-8B1F-98576057941E}" destId="{D7A67F4F-50DB-45C0-904C-46B643B1461D}" srcOrd="13" destOrd="0" presId="urn:microsoft.com/office/officeart/2018/2/layout/IconVerticalSolidList"/>
    <dgm:cxn modelId="{AE26670E-7460-4BE7-86F3-C5F970EA570A}" type="presParOf" srcId="{C946729B-C432-4591-8B1F-98576057941E}" destId="{70C9D682-C3EA-48F9-BCD5-1C06B53F49A6}" srcOrd="14" destOrd="0" presId="urn:microsoft.com/office/officeart/2018/2/layout/IconVerticalSolidList"/>
    <dgm:cxn modelId="{D77B2E4F-5892-4648-BA67-FDA00C9B718B}" type="presParOf" srcId="{70C9D682-C3EA-48F9-BCD5-1C06B53F49A6}" destId="{05D7208F-2ADD-433A-A6D9-7D846D72EC2C}" srcOrd="0" destOrd="0" presId="urn:microsoft.com/office/officeart/2018/2/layout/IconVerticalSolidList"/>
    <dgm:cxn modelId="{4F4D0664-A744-4FDD-BF1F-F353AF980CE8}" type="presParOf" srcId="{70C9D682-C3EA-48F9-BCD5-1C06B53F49A6}" destId="{F675472D-F406-4053-BACD-C443771EC571}" srcOrd="1" destOrd="0" presId="urn:microsoft.com/office/officeart/2018/2/layout/IconVerticalSolidList"/>
    <dgm:cxn modelId="{B6B8CDFC-4D29-48D6-9736-41AD6560C3B8}" type="presParOf" srcId="{70C9D682-C3EA-48F9-BCD5-1C06B53F49A6}" destId="{B3EA6B78-9F66-4D4D-A70D-2F6A41929CC3}" srcOrd="2" destOrd="0" presId="urn:microsoft.com/office/officeart/2018/2/layout/IconVerticalSolidList"/>
    <dgm:cxn modelId="{95DB87D3-8095-4BD7-8859-8CF9F9CB9B27}" type="presParOf" srcId="{70C9D682-C3EA-48F9-BCD5-1C06B53F49A6}" destId="{B272EBC6-01C5-4751-A322-52E9C004BD5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B5C0C3-0872-425B-94F9-7E5D48F1FC0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B98E94A-B2DE-4082-BBFE-9910048F57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Not all have the same access to technology (or people or information).</a:t>
          </a:r>
        </a:p>
      </dgm:t>
    </dgm:pt>
    <dgm:pt modelId="{C243BF37-DA85-4330-8B73-F85A1A70F79E}" type="parTrans" cxnId="{2B33EA80-8DB7-4F52-B607-D5A66DFB8828}">
      <dgm:prSet/>
      <dgm:spPr/>
      <dgm:t>
        <a:bodyPr/>
        <a:lstStyle/>
        <a:p>
          <a:endParaRPr lang="en-US"/>
        </a:p>
      </dgm:t>
    </dgm:pt>
    <dgm:pt modelId="{45C3B7D7-59E1-4399-A4DB-49633268DA46}" type="sibTrans" cxnId="{2B33EA80-8DB7-4F52-B607-D5A66DFB8828}">
      <dgm:prSet/>
      <dgm:spPr/>
      <dgm:t>
        <a:bodyPr/>
        <a:lstStyle/>
        <a:p>
          <a:endParaRPr lang="en-US"/>
        </a:p>
      </dgm:t>
    </dgm:pt>
    <dgm:pt modelId="{9383FD2C-AA15-42E1-8224-FB1BB42AA3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not the same types of online practices, even good access to the Web</a:t>
          </a:r>
        </a:p>
      </dgm:t>
    </dgm:pt>
    <dgm:pt modelId="{C70747CE-D336-4062-B988-96B21EC4DE9B}" type="parTrans" cxnId="{24E1C879-7D82-4745-AA56-96BFB38CB191}">
      <dgm:prSet/>
      <dgm:spPr/>
      <dgm:t>
        <a:bodyPr/>
        <a:lstStyle/>
        <a:p>
          <a:endParaRPr lang="en-US"/>
        </a:p>
      </dgm:t>
    </dgm:pt>
    <dgm:pt modelId="{360EBA52-1313-4A71-9B19-964DC5DC3D8D}" type="sibTrans" cxnId="{24E1C879-7D82-4745-AA56-96BFB38CB191}">
      <dgm:prSet/>
      <dgm:spPr/>
      <dgm:t>
        <a:bodyPr/>
        <a:lstStyle/>
        <a:p>
          <a:endParaRPr lang="en-US"/>
        </a:p>
      </dgm:t>
    </dgm:pt>
    <dgm:pt modelId="{1597572D-1CE4-4FA4-90E4-2FD1BECA82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 reflection of social and structural inequalities</a:t>
          </a:r>
        </a:p>
      </dgm:t>
    </dgm:pt>
    <dgm:pt modelId="{FD5E5C6E-D707-4CBC-BB27-6C677648278E}" type="parTrans" cxnId="{F2CE1D8C-E29C-4EEF-BBC9-4FDF20C71F30}">
      <dgm:prSet/>
      <dgm:spPr/>
      <dgm:t>
        <a:bodyPr/>
        <a:lstStyle/>
        <a:p>
          <a:endParaRPr lang="en-US"/>
        </a:p>
      </dgm:t>
    </dgm:pt>
    <dgm:pt modelId="{F2F7395B-D30C-4D87-8552-1D84334F445D}" type="sibTrans" cxnId="{F2CE1D8C-E29C-4EEF-BBC9-4FDF20C71F30}">
      <dgm:prSet/>
      <dgm:spPr/>
      <dgm:t>
        <a:bodyPr/>
        <a:lstStyle/>
        <a:p>
          <a:endParaRPr lang="en-US"/>
        </a:p>
      </dgm:t>
    </dgm:pt>
    <dgm:pt modelId="{1C4B1C9D-C7CC-4E08-B2B8-5CCD4949174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effect on how people engage online.</a:t>
          </a:r>
        </a:p>
      </dgm:t>
    </dgm:pt>
    <dgm:pt modelId="{1A70066F-747A-462E-BE64-B375E91A37F7}" type="parTrans" cxnId="{A8729A11-FBCE-49D7-8A89-D20F51D54202}">
      <dgm:prSet/>
      <dgm:spPr/>
      <dgm:t>
        <a:bodyPr/>
        <a:lstStyle/>
        <a:p>
          <a:endParaRPr lang="en-US"/>
        </a:p>
      </dgm:t>
    </dgm:pt>
    <dgm:pt modelId="{1D598D2D-3ADD-4FC6-8F2D-F0324A63C5A6}" type="sibTrans" cxnId="{A8729A11-FBCE-49D7-8A89-D20F51D54202}">
      <dgm:prSet/>
      <dgm:spPr/>
      <dgm:t>
        <a:bodyPr/>
        <a:lstStyle/>
        <a:p>
          <a:endParaRPr lang="en-US"/>
        </a:p>
      </dgm:t>
    </dgm:pt>
    <dgm:pt modelId="{C6076CA6-096B-49EB-9B45-D5B9C1A327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political, economic and cultural impacts on a range of factors</a:t>
          </a:r>
        </a:p>
      </dgm:t>
    </dgm:pt>
    <dgm:pt modelId="{CC3FBDF1-11B6-457A-A6BE-F24D3E09D411}" type="parTrans" cxnId="{7EE83C3F-B69C-4B23-8449-C9F5EA647525}">
      <dgm:prSet/>
      <dgm:spPr/>
      <dgm:t>
        <a:bodyPr/>
        <a:lstStyle/>
        <a:p>
          <a:endParaRPr lang="en-US"/>
        </a:p>
      </dgm:t>
    </dgm:pt>
    <dgm:pt modelId="{F26A388D-387F-47CB-B4EE-DE98DAB35861}" type="sibTrans" cxnId="{7EE83C3F-B69C-4B23-8449-C9F5EA647525}">
      <dgm:prSet/>
      <dgm:spPr/>
      <dgm:t>
        <a:bodyPr/>
        <a:lstStyle/>
        <a:p>
          <a:endParaRPr lang="en-US"/>
        </a:p>
      </dgm:t>
    </dgm:pt>
    <dgm:pt modelId="{5ADF3164-6F05-463F-A868-4B055EE427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including the level of technological infrastructure</a:t>
          </a:r>
        </a:p>
      </dgm:t>
    </dgm:pt>
    <dgm:pt modelId="{C58885A6-69E3-4C5E-B2F5-CBA34FACE170}" type="parTrans" cxnId="{7FA175D9-E4BA-4BA6-BCEA-75DE6697C0C5}">
      <dgm:prSet/>
      <dgm:spPr/>
      <dgm:t>
        <a:bodyPr/>
        <a:lstStyle/>
        <a:p>
          <a:endParaRPr lang="en-US"/>
        </a:p>
      </dgm:t>
    </dgm:pt>
    <dgm:pt modelId="{20D89CBC-314A-497A-89D0-A68D6248C1B6}" type="sibTrans" cxnId="{7FA175D9-E4BA-4BA6-BCEA-75DE6697C0C5}">
      <dgm:prSet/>
      <dgm:spPr/>
      <dgm:t>
        <a:bodyPr/>
        <a:lstStyle/>
        <a:p>
          <a:endParaRPr lang="en-US"/>
        </a:p>
      </dgm:t>
    </dgm:pt>
    <dgm:pt modelId="{77C663EE-8CA8-4AA4-9D64-55853E8362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significant part in how citizens interact with the Web.</a:t>
          </a:r>
        </a:p>
      </dgm:t>
    </dgm:pt>
    <dgm:pt modelId="{F15645B6-8537-4B75-B5C3-149D67C030CF}" type="parTrans" cxnId="{6888A359-4207-45F5-AF70-763FFB0C3495}">
      <dgm:prSet/>
      <dgm:spPr/>
      <dgm:t>
        <a:bodyPr/>
        <a:lstStyle/>
        <a:p>
          <a:endParaRPr lang="en-US"/>
        </a:p>
      </dgm:t>
    </dgm:pt>
    <dgm:pt modelId="{E3B96EF1-FD50-4D16-9B62-1AF6C725C36C}" type="sibTrans" cxnId="{6888A359-4207-45F5-AF70-763FFB0C3495}">
      <dgm:prSet/>
      <dgm:spPr/>
      <dgm:t>
        <a:bodyPr/>
        <a:lstStyle/>
        <a:p>
          <a:endParaRPr lang="en-US"/>
        </a:p>
      </dgm:t>
    </dgm:pt>
    <dgm:pt modelId="{521F8252-5D9D-4A2A-8B7D-D846A84F26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Different factors influence the inequalities: </a:t>
          </a:r>
        </a:p>
      </dgm:t>
    </dgm:pt>
    <dgm:pt modelId="{C144CC77-E9A9-46BF-9645-AC5F7C888D79}" type="parTrans" cxnId="{5BAB5344-75CF-4F7E-B03E-770888F83A4A}">
      <dgm:prSet/>
      <dgm:spPr/>
      <dgm:t>
        <a:bodyPr/>
        <a:lstStyle/>
        <a:p>
          <a:endParaRPr lang="en-US"/>
        </a:p>
      </dgm:t>
    </dgm:pt>
    <dgm:pt modelId="{98E49E8D-AE86-4CBD-8F82-AC90C5221C79}" type="sibTrans" cxnId="{5BAB5344-75CF-4F7E-B03E-770888F83A4A}">
      <dgm:prSet/>
      <dgm:spPr/>
      <dgm:t>
        <a:bodyPr/>
        <a:lstStyle/>
        <a:p>
          <a:endParaRPr lang="en-US"/>
        </a:p>
      </dgm:t>
    </dgm:pt>
    <dgm:pt modelId="{75ADEB29-9FB3-4143-864B-25C1165B699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Language, Gender, Age, Education, Geography</a:t>
          </a:r>
        </a:p>
      </dgm:t>
    </dgm:pt>
    <dgm:pt modelId="{7B712D1E-1D08-442A-9087-FB0C62D7FB34}" type="parTrans" cxnId="{FBE780DA-DFEF-431F-91C9-4339C716333A}">
      <dgm:prSet/>
      <dgm:spPr/>
      <dgm:t>
        <a:bodyPr/>
        <a:lstStyle/>
        <a:p>
          <a:endParaRPr lang="en-US"/>
        </a:p>
      </dgm:t>
    </dgm:pt>
    <dgm:pt modelId="{2A48199D-EA61-4A5E-AE03-2917992E1E5F}" type="sibTrans" cxnId="{FBE780DA-DFEF-431F-91C9-4339C716333A}">
      <dgm:prSet/>
      <dgm:spPr/>
      <dgm:t>
        <a:bodyPr/>
        <a:lstStyle/>
        <a:p>
          <a:endParaRPr lang="en-US"/>
        </a:p>
      </dgm:t>
    </dgm:pt>
    <dgm:pt modelId="{5ED1BDCF-3440-4C28-A78C-3454D4029372}" type="pres">
      <dgm:prSet presAssocID="{21B5C0C3-0872-425B-94F9-7E5D48F1FC0D}" presName="linear" presStyleCnt="0">
        <dgm:presLayoutVars>
          <dgm:animLvl val="lvl"/>
          <dgm:resizeHandles val="exact"/>
        </dgm:presLayoutVars>
      </dgm:prSet>
      <dgm:spPr/>
    </dgm:pt>
    <dgm:pt modelId="{F2B4BBA5-F11F-461F-A149-0D1447AA3B42}" type="pres">
      <dgm:prSet presAssocID="{3B98E94A-B2DE-4082-BBFE-9910048F57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755CD5C-CDC8-401B-921A-7DBA240A0C08}" type="pres">
      <dgm:prSet presAssocID="{3B98E94A-B2DE-4082-BBFE-9910048F57CC}" presName="childText" presStyleLbl="revTx" presStyleIdx="0" presStyleCnt="3">
        <dgm:presLayoutVars>
          <dgm:bulletEnabled val="1"/>
        </dgm:presLayoutVars>
      </dgm:prSet>
      <dgm:spPr/>
    </dgm:pt>
    <dgm:pt modelId="{489383D7-B886-4495-9A83-E5BD18D2AF8C}" type="pres">
      <dgm:prSet presAssocID="{C6076CA6-096B-49EB-9B45-D5B9C1A3279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7788D70-F6F3-4CD1-9590-8D30EEA100DF}" type="pres">
      <dgm:prSet presAssocID="{C6076CA6-096B-49EB-9B45-D5B9C1A3279F}" presName="childText" presStyleLbl="revTx" presStyleIdx="1" presStyleCnt="3">
        <dgm:presLayoutVars>
          <dgm:bulletEnabled val="1"/>
        </dgm:presLayoutVars>
      </dgm:prSet>
      <dgm:spPr/>
    </dgm:pt>
    <dgm:pt modelId="{1706DFEF-4056-439E-BE67-50D80775A76D}" type="pres">
      <dgm:prSet presAssocID="{521F8252-5D9D-4A2A-8B7D-D846A84F269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525C9BF-B502-431D-A8E7-4B0CF69D9632}" type="pres">
      <dgm:prSet presAssocID="{521F8252-5D9D-4A2A-8B7D-D846A84F2698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14D8BF08-E1CD-44DF-8BBA-58F8555C695E}" type="presOf" srcId="{77C663EE-8CA8-4AA4-9D64-55853E8362D2}" destId="{77788D70-F6F3-4CD1-9590-8D30EEA100DF}" srcOrd="0" destOrd="1" presId="urn:microsoft.com/office/officeart/2005/8/layout/vList2"/>
    <dgm:cxn modelId="{1FBB750B-6329-4F94-8409-94A0C736D91F}" type="presOf" srcId="{5ADF3164-6F05-463F-A868-4B055EE42723}" destId="{77788D70-F6F3-4CD1-9590-8D30EEA100DF}" srcOrd="0" destOrd="0" presId="urn:microsoft.com/office/officeart/2005/8/layout/vList2"/>
    <dgm:cxn modelId="{A8729A11-FBCE-49D7-8A89-D20F51D54202}" srcId="{3B98E94A-B2DE-4082-BBFE-9910048F57CC}" destId="{1C4B1C9D-C7CC-4E08-B2B8-5CCD49491748}" srcOrd="2" destOrd="0" parTransId="{1A70066F-747A-462E-BE64-B375E91A37F7}" sibTransId="{1D598D2D-3ADD-4FC6-8F2D-F0324A63C5A6}"/>
    <dgm:cxn modelId="{B0177012-6574-47DB-A94F-41E36D0D2CC2}" type="presOf" srcId="{521F8252-5D9D-4A2A-8B7D-D846A84F2698}" destId="{1706DFEF-4056-439E-BE67-50D80775A76D}" srcOrd="0" destOrd="0" presId="urn:microsoft.com/office/officeart/2005/8/layout/vList2"/>
    <dgm:cxn modelId="{78EAE12C-8883-4924-B142-9AEE7E69DFF3}" type="presOf" srcId="{1597572D-1CE4-4FA4-90E4-2FD1BECA8290}" destId="{0755CD5C-CDC8-401B-921A-7DBA240A0C08}" srcOrd="0" destOrd="1" presId="urn:microsoft.com/office/officeart/2005/8/layout/vList2"/>
    <dgm:cxn modelId="{4F1AEF2C-6F68-48E2-B785-80EFBEE0A152}" type="presOf" srcId="{21B5C0C3-0872-425B-94F9-7E5D48F1FC0D}" destId="{5ED1BDCF-3440-4C28-A78C-3454D4029372}" srcOrd="0" destOrd="0" presId="urn:microsoft.com/office/officeart/2005/8/layout/vList2"/>
    <dgm:cxn modelId="{AF4FA52E-50C1-4B2F-A512-8B05BDC8C508}" type="presOf" srcId="{75ADEB29-9FB3-4143-864B-25C1165B6997}" destId="{C525C9BF-B502-431D-A8E7-4B0CF69D9632}" srcOrd="0" destOrd="0" presId="urn:microsoft.com/office/officeart/2005/8/layout/vList2"/>
    <dgm:cxn modelId="{7EE83C3F-B69C-4B23-8449-C9F5EA647525}" srcId="{21B5C0C3-0872-425B-94F9-7E5D48F1FC0D}" destId="{C6076CA6-096B-49EB-9B45-D5B9C1A3279F}" srcOrd="1" destOrd="0" parTransId="{CC3FBDF1-11B6-457A-A6BE-F24D3E09D411}" sibTransId="{F26A388D-387F-47CB-B4EE-DE98DAB35861}"/>
    <dgm:cxn modelId="{5BAB5344-75CF-4F7E-B03E-770888F83A4A}" srcId="{21B5C0C3-0872-425B-94F9-7E5D48F1FC0D}" destId="{521F8252-5D9D-4A2A-8B7D-D846A84F2698}" srcOrd="2" destOrd="0" parTransId="{C144CC77-E9A9-46BF-9645-AC5F7C888D79}" sibTransId="{98E49E8D-AE86-4CBD-8F82-AC90C5221C79}"/>
    <dgm:cxn modelId="{7D67DA71-EBFC-4407-B403-303B32425E7C}" type="presOf" srcId="{1C4B1C9D-C7CC-4E08-B2B8-5CCD49491748}" destId="{0755CD5C-CDC8-401B-921A-7DBA240A0C08}" srcOrd="0" destOrd="2" presId="urn:microsoft.com/office/officeart/2005/8/layout/vList2"/>
    <dgm:cxn modelId="{6888A359-4207-45F5-AF70-763FFB0C3495}" srcId="{C6076CA6-096B-49EB-9B45-D5B9C1A3279F}" destId="{77C663EE-8CA8-4AA4-9D64-55853E8362D2}" srcOrd="1" destOrd="0" parTransId="{F15645B6-8537-4B75-B5C3-149D67C030CF}" sibTransId="{E3B96EF1-FD50-4D16-9B62-1AF6C725C36C}"/>
    <dgm:cxn modelId="{24E1C879-7D82-4745-AA56-96BFB38CB191}" srcId="{3B98E94A-B2DE-4082-BBFE-9910048F57CC}" destId="{9383FD2C-AA15-42E1-8224-FB1BB42AA38A}" srcOrd="0" destOrd="0" parTransId="{C70747CE-D336-4062-B988-96B21EC4DE9B}" sibTransId="{360EBA52-1313-4A71-9B19-964DC5DC3D8D}"/>
    <dgm:cxn modelId="{3527987E-EC06-4F29-B54E-4752C84949D4}" type="presOf" srcId="{C6076CA6-096B-49EB-9B45-D5B9C1A3279F}" destId="{489383D7-B886-4495-9A83-E5BD18D2AF8C}" srcOrd="0" destOrd="0" presId="urn:microsoft.com/office/officeart/2005/8/layout/vList2"/>
    <dgm:cxn modelId="{2B33EA80-8DB7-4F52-B607-D5A66DFB8828}" srcId="{21B5C0C3-0872-425B-94F9-7E5D48F1FC0D}" destId="{3B98E94A-B2DE-4082-BBFE-9910048F57CC}" srcOrd="0" destOrd="0" parTransId="{C243BF37-DA85-4330-8B73-F85A1A70F79E}" sibTransId="{45C3B7D7-59E1-4399-A4DB-49633268DA46}"/>
    <dgm:cxn modelId="{F2CE1D8C-E29C-4EEF-BBC9-4FDF20C71F30}" srcId="{3B98E94A-B2DE-4082-BBFE-9910048F57CC}" destId="{1597572D-1CE4-4FA4-90E4-2FD1BECA8290}" srcOrd="1" destOrd="0" parTransId="{FD5E5C6E-D707-4CBC-BB27-6C677648278E}" sibTransId="{F2F7395B-D30C-4D87-8552-1D84334F445D}"/>
    <dgm:cxn modelId="{43A632AA-8678-4436-A840-B9D48585ED83}" type="presOf" srcId="{9383FD2C-AA15-42E1-8224-FB1BB42AA38A}" destId="{0755CD5C-CDC8-401B-921A-7DBA240A0C08}" srcOrd="0" destOrd="0" presId="urn:microsoft.com/office/officeart/2005/8/layout/vList2"/>
    <dgm:cxn modelId="{DB3D83BC-D5C7-412E-BC17-F04E8BF1E6C8}" type="presOf" srcId="{3B98E94A-B2DE-4082-BBFE-9910048F57CC}" destId="{F2B4BBA5-F11F-461F-A149-0D1447AA3B42}" srcOrd="0" destOrd="0" presId="urn:microsoft.com/office/officeart/2005/8/layout/vList2"/>
    <dgm:cxn modelId="{7FA175D9-E4BA-4BA6-BCEA-75DE6697C0C5}" srcId="{C6076CA6-096B-49EB-9B45-D5B9C1A3279F}" destId="{5ADF3164-6F05-463F-A868-4B055EE42723}" srcOrd="0" destOrd="0" parTransId="{C58885A6-69E3-4C5E-B2F5-CBA34FACE170}" sibTransId="{20D89CBC-314A-497A-89D0-A68D6248C1B6}"/>
    <dgm:cxn modelId="{FBE780DA-DFEF-431F-91C9-4339C716333A}" srcId="{521F8252-5D9D-4A2A-8B7D-D846A84F2698}" destId="{75ADEB29-9FB3-4143-864B-25C1165B6997}" srcOrd="0" destOrd="0" parTransId="{7B712D1E-1D08-442A-9087-FB0C62D7FB34}" sibTransId="{2A48199D-EA61-4A5E-AE03-2917992E1E5F}"/>
    <dgm:cxn modelId="{CD0317DC-C663-4AE2-8DFE-AD2F4FA567D6}" type="presParOf" srcId="{5ED1BDCF-3440-4C28-A78C-3454D4029372}" destId="{F2B4BBA5-F11F-461F-A149-0D1447AA3B42}" srcOrd="0" destOrd="0" presId="urn:microsoft.com/office/officeart/2005/8/layout/vList2"/>
    <dgm:cxn modelId="{86A01F9C-6190-448F-9FE0-FDCD5CF2882E}" type="presParOf" srcId="{5ED1BDCF-3440-4C28-A78C-3454D4029372}" destId="{0755CD5C-CDC8-401B-921A-7DBA240A0C08}" srcOrd="1" destOrd="0" presId="urn:microsoft.com/office/officeart/2005/8/layout/vList2"/>
    <dgm:cxn modelId="{90A812CD-AA41-48CE-902C-25A5DBB6FD18}" type="presParOf" srcId="{5ED1BDCF-3440-4C28-A78C-3454D4029372}" destId="{489383D7-B886-4495-9A83-E5BD18D2AF8C}" srcOrd="2" destOrd="0" presId="urn:microsoft.com/office/officeart/2005/8/layout/vList2"/>
    <dgm:cxn modelId="{D4F861AC-294C-4D59-8157-4BFA11BF4490}" type="presParOf" srcId="{5ED1BDCF-3440-4C28-A78C-3454D4029372}" destId="{77788D70-F6F3-4CD1-9590-8D30EEA100DF}" srcOrd="3" destOrd="0" presId="urn:microsoft.com/office/officeart/2005/8/layout/vList2"/>
    <dgm:cxn modelId="{4C91C762-37D4-4382-AE01-2FDA826A65BB}" type="presParOf" srcId="{5ED1BDCF-3440-4C28-A78C-3454D4029372}" destId="{1706DFEF-4056-439E-BE67-50D80775A76D}" srcOrd="4" destOrd="0" presId="urn:microsoft.com/office/officeart/2005/8/layout/vList2"/>
    <dgm:cxn modelId="{923A76B9-2D63-4748-AD82-9FCE26915F8C}" type="presParOf" srcId="{5ED1BDCF-3440-4C28-A78C-3454D4029372}" destId="{C525C9BF-B502-431D-A8E7-4B0CF69D963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ED0615-294C-4A17-BA32-3202A6D77C5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E5B6947-FF25-4867-B525-8179B8A3A5FF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Digital Business changed the mode of technology utilization.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Create a new or modify the exist businesses. 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Customer experience changed to meet the changing business and market requirements. </a:t>
          </a:r>
        </a:p>
      </dgm:t>
    </dgm:pt>
    <dgm:pt modelId="{31D1F888-CC6F-491F-B8B1-412109D494CD}" type="parTrans" cxnId="{D71F7F10-8133-4BFC-8A46-B962E0AF1080}">
      <dgm:prSet/>
      <dgm:spPr/>
      <dgm:t>
        <a:bodyPr/>
        <a:lstStyle/>
        <a:p>
          <a:endParaRPr lang="en-US"/>
        </a:p>
      </dgm:t>
    </dgm:pt>
    <dgm:pt modelId="{D11B7695-5655-4426-94E5-B4E35BDB5FFC}" type="sibTrans" cxnId="{D71F7F10-8133-4BFC-8A46-B962E0AF1080}">
      <dgm:prSet/>
      <dgm:spPr/>
      <dgm:t>
        <a:bodyPr/>
        <a:lstStyle/>
        <a:p>
          <a:endParaRPr lang="en-US"/>
        </a:p>
      </dgm:t>
    </dgm:pt>
    <dgm:pt modelId="{84C586B8-62B5-4B50-A66B-1EAD9D3ED6AE}">
      <dgm:prSet/>
      <dgm:spPr/>
      <dgm:t>
        <a:bodyPr/>
        <a:lstStyle/>
        <a:p>
          <a:r>
            <a:rPr lang="en-US" dirty="0"/>
            <a:t>For instance, the audits services and taxi driver changed their mode of operation. </a:t>
          </a:r>
        </a:p>
        <a:p>
          <a:r>
            <a:rPr lang="en-US" dirty="0"/>
            <a:t>The Ai service better assist the data record and accurate calculation. </a:t>
          </a:r>
        </a:p>
        <a:p>
          <a:r>
            <a:rPr lang="en-US" dirty="0"/>
            <a:t>Improve the industry</a:t>
          </a:r>
        </a:p>
        <a:p>
          <a:r>
            <a:rPr lang="en-US" dirty="0"/>
            <a:t>Create more convenience in transportation</a:t>
          </a:r>
        </a:p>
      </dgm:t>
    </dgm:pt>
    <dgm:pt modelId="{5103EBF5-929B-4C22-8982-02B31C8BBB5E}" type="parTrans" cxnId="{B555EEC5-66DA-4121-A1A5-A314B679744F}">
      <dgm:prSet/>
      <dgm:spPr/>
      <dgm:t>
        <a:bodyPr/>
        <a:lstStyle/>
        <a:p>
          <a:endParaRPr lang="en-US"/>
        </a:p>
      </dgm:t>
    </dgm:pt>
    <dgm:pt modelId="{A390CB3B-AD02-40E5-A970-7CBF7DDB2278}" type="sibTrans" cxnId="{B555EEC5-66DA-4121-A1A5-A314B679744F}">
      <dgm:prSet/>
      <dgm:spPr/>
      <dgm:t>
        <a:bodyPr/>
        <a:lstStyle/>
        <a:p>
          <a:endParaRPr lang="en-US"/>
        </a:p>
      </dgm:t>
    </dgm:pt>
    <dgm:pt modelId="{6BC5F68D-B12F-46EB-8AD0-8C89B90AA5E2}" type="pres">
      <dgm:prSet presAssocID="{EBED0615-294C-4A17-BA32-3202A6D77C5A}" presName="root" presStyleCnt="0">
        <dgm:presLayoutVars>
          <dgm:dir/>
          <dgm:resizeHandles val="exact"/>
        </dgm:presLayoutVars>
      </dgm:prSet>
      <dgm:spPr/>
    </dgm:pt>
    <dgm:pt modelId="{A62BD57C-67D5-4338-B5FA-9AE82C89881A}" type="pres">
      <dgm:prSet presAssocID="{5E5B6947-FF25-4867-B525-8179B8A3A5FF}" presName="compNode" presStyleCnt="0"/>
      <dgm:spPr/>
    </dgm:pt>
    <dgm:pt modelId="{FD92CD83-47BA-4FF6-AC08-F4063BE638A5}" type="pres">
      <dgm:prSet presAssocID="{5E5B6947-FF25-4867-B525-8179B8A3A5FF}" presName="bgRect" presStyleLbl="bgShp" presStyleIdx="0" presStyleCnt="2" custScaleY="156669"/>
      <dgm:spPr/>
    </dgm:pt>
    <dgm:pt modelId="{7EE709FA-929D-466E-AF9B-8A38C20CBDC7}" type="pres">
      <dgm:prSet presAssocID="{5E5B6947-FF25-4867-B525-8179B8A3A5F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6EC76629-690D-41E4-B1E6-F92F6AFD2FF4}" type="pres">
      <dgm:prSet presAssocID="{5E5B6947-FF25-4867-B525-8179B8A3A5FF}" presName="spaceRect" presStyleCnt="0"/>
      <dgm:spPr/>
    </dgm:pt>
    <dgm:pt modelId="{9BEDD891-A0F3-4726-8A44-7E5E1355A44D}" type="pres">
      <dgm:prSet presAssocID="{5E5B6947-FF25-4867-B525-8179B8A3A5FF}" presName="parTx" presStyleLbl="revTx" presStyleIdx="0" presStyleCnt="2" custScaleY="150278">
        <dgm:presLayoutVars>
          <dgm:chMax val="0"/>
          <dgm:chPref val="0"/>
        </dgm:presLayoutVars>
      </dgm:prSet>
      <dgm:spPr/>
    </dgm:pt>
    <dgm:pt modelId="{A09449E9-9030-49E8-A871-E93764D86554}" type="pres">
      <dgm:prSet presAssocID="{D11B7695-5655-4426-94E5-B4E35BDB5FFC}" presName="sibTrans" presStyleCnt="0"/>
      <dgm:spPr/>
    </dgm:pt>
    <dgm:pt modelId="{96C1F093-63EE-4B3D-8FBD-1EBB20314756}" type="pres">
      <dgm:prSet presAssocID="{84C586B8-62B5-4B50-A66B-1EAD9D3ED6AE}" presName="compNode" presStyleCnt="0"/>
      <dgm:spPr/>
    </dgm:pt>
    <dgm:pt modelId="{A09864CE-D7C4-4087-B7E9-62E6A1BC0B16}" type="pres">
      <dgm:prSet presAssocID="{84C586B8-62B5-4B50-A66B-1EAD9D3ED6AE}" presName="bgRect" presStyleLbl="bgShp" presStyleIdx="1" presStyleCnt="2" custScaleY="140418"/>
      <dgm:spPr/>
    </dgm:pt>
    <dgm:pt modelId="{C700C0CD-B605-4252-997B-28A590743096}" type="pres">
      <dgm:prSet presAssocID="{84C586B8-62B5-4B50-A66B-1EAD9D3ED6A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7836EE1E-F58A-4856-BD72-3908D0B530EB}" type="pres">
      <dgm:prSet presAssocID="{84C586B8-62B5-4B50-A66B-1EAD9D3ED6AE}" presName="spaceRect" presStyleCnt="0"/>
      <dgm:spPr/>
    </dgm:pt>
    <dgm:pt modelId="{2767CF93-DA31-4507-B496-F834649B0FD6}" type="pres">
      <dgm:prSet presAssocID="{84C586B8-62B5-4B50-A66B-1EAD9D3ED6A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71F7F10-8133-4BFC-8A46-B962E0AF1080}" srcId="{EBED0615-294C-4A17-BA32-3202A6D77C5A}" destId="{5E5B6947-FF25-4867-B525-8179B8A3A5FF}" srcOrd="0" destOrd="0" parTransId="{31D1F888-CC6F-491F-B8B1-412109D494CD}" sibTransId="{D11B7695-5655-4426-94E5-B4E35BDB5FFC}"/>
    <dgm:cxn modelId="{B1CBBD9B-3DFC-4B56-8E13-EE6427D18FA7}" type="presOf" srcId="{EBED0615-294C-4A17-BA32-3202A6D77C5A}" destId="{6BC5F68D-B12F-46EB-8AD0-8C89B90AA5E2}" srcOrd="0" destOrd="0" presId="urn:microsoft.com/office/officeart/2018/2/layout/IconVerticalSolidList"/>
    <dgm:cxn modelId="{B555EEC5-66DA-4121-A1A5-A314B679744F}" srcId="{EBED0615-294C-4A17-BA32-3202A6D77C5A}" destId="{84C586B8-62B5-4B50-A66B-1EAD9D3ED6AE}" srcOrd="1" destOrd="0" parTransId="{5103EBF5-929B-4C22-8982-02B31C8BBB5E}" sibTransId="{A390CB3B-AD02-40E5-A970-7CBF7DDB2278}"/>
    <dgm:cxn modelId="{32D535E5-1B96-42B4-8DF7-E8CEAE87166B}" type="presOf" srcId="{5E5B6947-FF25-4867-B525-8179B8A3A5FF}" destId="{9BEDD891-A0F3-4726-8A44-7E5E1355A44D}" srcOrd="0" destOrd="0" presId="urn:microsoft.com/office/officeart/2018/2/layout/IconVerticalSolidList"/>
    <dgm:cxn modelId="{DC5784F6-38D5-4B3E-84A5-AFF0C50D2CDA}" type="presOf" srcId="{84C586B8-62B5-4B50-A66B-1EAD9D3ED6AE}" destId="{2767CF93-DA31-4507-B496-F834649B0FD6}" srcOrd="0" destOrd="0" presId="urn:microsoft.com/office/officeart/2018/2/layout/IconVerticalSolidList"/>
    <dgm:cxn modelId="{62656B9B-FEEF-40B1-AF06-9C400125ED78}" type="presParOf" srcId="{6BC5F68D-B12F-46EB-8AD0-8C89B90AA5E2}" destId="{A62BD57C-67D5-4338-B5FA-9AE82C89881A}" srcOrd="0" destOrd="0" presId="urn:microsoft.com/office/officeart/2018/2/layout/IconVerticalSolidList"/>
    <dgm:cxn modelId="{9CD1B7F2-84CE-4978-8134-C7FC02490FC3}" type="presParOf" srcId="{A62BD57C-67D5-4338-B5FA-9AE82C89881A}" destId="{FD92CD83-47BA-4FF6-AC08-F4063BE638A5}" srcOrd="0" destOrd="0" presId="urn:microsoft.com/office/officeart/2018/2/layout/IconVerticalSolidList"/>
    <dgm:cxn modelId="{777F4941-3B1A-4F3D-98D6-993F726AAB7B}" type="presParOf" srcId="{A62BD57C-67D5-4338-B5FA-9AE82C89881A}" destId="{7EE709FA-929D-466E-AF9B-8A38C20CBDC7}" srcOrd="1" destOrd="0" presId="urn:microsoft.com/office/officeart/2018/2/layout/IconVerticalSolidList"/>
    <dgm:cxn modelId="{C883D451-A02F-46C5-9452-C34C2FCB4177}" type="presParOf" srcId="{A62BD57C-67D5-4338-B5FA-9AE82C89881A}" destId="{6EC76629-690D-41E4-B1E6-F92F6AFD2FF4}" srcOrd="2" destOrd="0" presId="urn:microsoft.com/office/officeart/2018/2/layout/IconVerticalSolidList"/>
    <dgm:cxn modelId="{E63BB0F9-4485-40E7-B22F-38E8F32A8446}" type="presParOf" srcId="{A62BD57C-67D5-4338-B5FA-9AE82C89881A}" destId="{9BEDD891-A0F3-4726-8A44-7E5E1355A44D}" srcOrd="3" destOrd="0" presId="urn:microsoft.com/office/officeart/2018/2/layout/IconVerticalSolidList"/>
    <dgm:cxn modelId="{E4366D73-B7F0-483F-9A87-5B2EE15B3853}" type="presParOf" srcId="{6BC5F68D-B12F-46EB-8AD0-8C89B90AA5E2}" destId="{A09449E9-9030-49E8-A871-E93764D86554}" srcOrd="1" destOrd="0" presId="urn:microsoft.com/office/officeart/2018/2/layout/IconVerticalSolidList"/>
    <dgm:cxn modelId="{C41352CB-12DC-4431-89B2-9E7820A1A8AB}" type="presParOf" srcId="{6BC5F68D-B12F-46EB-8AD0-8C89B90AA5E2}" destId="{96C1F093-63EE-4B3D-8FBD-1EBB20314756}" srcOrd="2" destOrd="0" presId="urn:microsoft.com/office/officeart/2018/2/layout/IconVerticalSolidList"/>
    <dgm:cxn modelId="{D3B64D1E-DBC8-4E60-94A2-6AF7767E5DEC}" type="presParOf" srcId="{96C1F093-63EE-4B3D-8FBD-1EBB20314756}" destId="{A09864CE-D7C4-4087-B7E9-62E6A1BC0B16}" srcOrd="0" destOrd="0" presId="urn:microsoft.com/office/officeart/2018/2/layout/IconVerticalSolidList"/>
    <dgm:cxn modelId="{0C69A95E-0837-414B-A6D7-1960F1E418CC}" type="presParOf" srcId="{96C1F093-63EE-4B3D-8FBD-1EBB20314756}" destId="{C700C0CD-B605-4252-997B-28A590743096}" srcOrd="1" destOrd="0" presId="urn:microsoft.com/office/officeart/2018/2/layout/IconVerticalSolidList"/>
    <dgm:cxn modelId="{B71D3F5C-EA57-4148-AA2F-67AA3E938425}" type="presParOf" srcId="{96C1F093-63EE-4B3D-8FBD-1EBB20314756}" destId="{7836EE1E-F58A-4856-BD72-3908D0B530EB}" srcOrd="2" destOrd="0" presId="urn:microsoft.com/office/officeart/2018/2/layout/IconVerticalSolidList"/>
    <dgm:cxn modelId="{1FBA0962-077E-40E2-A99F-CDACE5599E92}" type="presParOf" srcId="{96C1F093-63EE-4B3D-8FBD-1EBB20314756}" destId="{2767CF93-DA31-4507-B496-F834649B0FD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07E29E-6B43-4284-B6A3-61A313C19A9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27CBDBF-76EC-4391-8259-22C6F4AE0907}">
      <dgm:prSet/>
      <dgm:spPr/>
      <dgm:t>
        <a:bodyPr/>
        <a:lstStyle/>
        <a:p>
          <a:r>
            <a:rPr lang="en-US"/>
            <a:t>Change life experience. </a:t>
          </a:r>
        </a:p>
      </dgm:t>
    </dgm:pt>
    <dgm:pt modelId="{8592E570-5AA8-4574-9BE3-C001F6C3958D}" type="parTrans" cxnId="{66400CD5-8C06-4932-83E1-62E785FC806A}">
      <dgm:prSet/>
      <dgm:spPr/>
      <dgm:t>
        <a:bodyPr/>
        <a:lstStyle/>
        <a:p>
          <a:endParaRPr lang="en-US"/>
        </a:p>
      </dgm:t>
    </dgm:pt>
    <dgm:pt modelId="{29A0F68E-ABAA-4982-913C-A00B02A88C45}" type="sibTrans" cxnId="{66400CD5-8C06-4932-83E1-62E785FC806A}">
      <dgm:prSet/>
      <dgm:spPr/>
      <dgm:t>
        <a:bodyPr/>
        <a:lstStyle/>
        <a:p>
          <a:endParaRPr lang="en-US"/>
        </a:p>
      </dgm:t>
    </dgm:pt>
    <dgm:pt modelId="{DCEA9A11-D853-4F24-8536-2CB5A5F4E7FA}">
      <dgm:prSet/>
      <dgm:spPr/>
      <dgm:t>
        <a:bodyPr/>
        <a:lstStyle/>
        <a:p>
          <a:r>
            <a:rPr lang="en-US"/>
            <a:t>Faster transportation </a:t>
          </a:r>
        </a:p>
      </dgm:t>
    </dgm:pt>
    <dgm:pt modelId="{9B517190-D08C-49A0-ABFF-B7FFF461D24B}" type="parTrans" cxnId="{C9C23021-1F34-432F-A3AE-75BFAB541FAA}">
      <dgm:prSet/>
      <dgm:spPr/>
      <dgm:t>
        <a:bodyPr/>
        <a:lstStyle/>
        <a:p>
          <a:endParaRPr lang="en-US"/>
        </a:p>
      </dgm:t>
    </dgm:pt>
    <dgm:pt modelId="{2338AAD5-C076-43DC-BDD1-1DFA2B4BCFB5}" type="sibTrans" cxnId="{C9C23021-1F34-432F-A3AE-75BFAB541FAA}">
      <dgm:prSet/>
      <dgm:spPr/>
      <dgm:t>
        <a:bodyPr/>
        <a:lstStyle/>
        <a:p>
          <a:endParaRPr lang="en-US"/>
        </a:p>
      </dgm:t>
    </dgm:pt>
    <dgm:pt modelId="{50BC349C-B83A-4F16-B0C4-C03FD3CFE81C}">
      <dgm:prSet/>
      <dgm:spPr/>
      <dgm:t>
        <a:bodyPr/>
        <a:lstStyle/>
        <a:p>
          <a:r>
            <a:rPr lang="en-US"/>
            <a:t>Online shopping change our consuming behavior that favor our life.</a:t>
          </a:r>
        </a:p>
      </dgm:t>
    </dgm:pt>
    <dgm:pt modelId="{D929BEC6-84A2-4D71-A708-55D0174B8F99}" type="parTrans" cxnId="{ADB98AFB-32A0-4015-B330-2234A6B376E5}">
      <dgm:prSet/>
      <dgm:spPr/>
      <dgm:t>
        <a:bodyPr/>
        <a:lstStyle/>
        <a:p>
          <a:endParaRPr lang="en-US"/>
        </a:p>
      </dgm:t>
    </dgm:pt>
    <dgm:pt modelId="{0AD04A4C-55DD-4E08-A6C7-3C3AF9046F1D}" type="sibTrans" cxnId="{ADB98AFB-32A0-4015-B330-2234A6B376E5}">
      <dgm:prSet/>
      <dgm:spPr/>
      <dgm:t>
        <a:bodyPr/>
        <a:lstStyle/>
        <a:p>
          <a:endParaRPr lang="en-US"/>
        </a:p>
      </dgm:t>
    </dgm:pt>
    <dgm:pt modelId="{2C6E0658-3019-4B31-9280-98BFF68082DF}" type="pres">
      <dgm:prSet presAssocID="{8C07E29E-6B43-4284-B6A3-61A313C19A95}" presName="root" presStyleCnt="0">
        <dgm:presLayoutVars>
          <dgm:dir/>
          <dgm:resizeHandles val="exact"/>
        </dgm:presLayoutVars>
      </dgm:prSet>
      <dgm:spPr/>
    </dgm:pt>
    <dgm:pt modelId="{29673A81-F02F-4EA9-8D4C-F1EE6C523D3C}" type="pres">
      <dgm:prSet presAssocID="{927CBDBF-76EC-4391-8259-22C6F4AE0907}" presName="compNode" presStyleCnt="0"/>
      <dgm:spPr/>
    </dgm:pt>
    <dgm:pt modelId="{3105CE10-D7E5-4B22-81B5-6252F5E502B3}" type="pres">
      <dgm:prSet presAssocID="{927CBDBF-76EC-4391-8259-22C6F4AE0907}" presName="bgRect" presStyleLbl="bgShp" presStyleIdx="0" presStyleCnt="3"/>
      <dgm:spPr/>
    </dgm:pt>
    <dgm:pt modelId="{0E0E9577-2C16-45B0-91D0-68518A2BB03A}" type="pres">
      <dgm:prSet presAssocID="{927CBDBF-76EC-4391-8259-22C6F4AE090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ve Letter"/>
        </a:ext>
      </dgm:extLst>
    </dgm:pt>
    <dgm:pt modelId="{A5598CC3-0145-4FCA-BAA5-FD06288A782C}" type="pres">
      <dgm:prSet presAssocID="{927CBDBF-76EC-4391-8259-22C6F4AE0907}" presName="spaceRect" presStyleCnt="0"/>
      <dgm:spPr/>
    </dgm:pt>
    <dgm:pt modelId="{E63FCF4F-93A8-4468-A712-83943D38527D}" type="pres">
      <dgm:prSet presAssocID="{927CBDBF-76EC-4391-8259-22C6F4AE0907}" presName="parTx" presStyleLbl="revTx" presStyleIdx="0" presStyleCnt="3">
        <dgm:presLayoutVars>
          <dgm:chMax val="0"/>
          <dgm:chPref val="0"/>
        </dgm:presLayoutVars>
      </dgm:prSet>
      <dgm:spPr/>
    </dgm:pt>
    <dgm:pt modelId="{748D88FE-BF78-4A3F-8BC8-17E78BE1E3AD}" type="pres">
      <dgm:prSet presAssocID="{29A0F68E-ABAA-4982-913C-A00B02A88C45}" presName="sibTrans" presStyleCnt="0"/>
      <dgm:spPr/>
    </dgm:pt>
    <dgm:pt modelId="{70A211BC-C6AF-43A0-BBBA-70E1604E34BE}" type="pres">
      <dgm:prSet presAssocID="{DCEA9A11-D853-4F24-8536-2CB5A5F4E7FA}" presName="compNode" presStyleCnt="0"/>
      <dgm:spPr/>
    </dgm:pt>
    <dgm:pt modelId="{3464590E-621F-47DF-B7D5-750542B49F74}" type="pres">
      <dgm:prSet presAssocID="{DCEA9A11-D853-4F24-8536-2CB5A5F4E7FA}" presName="bgRect" presStyleLbl="bgShp" presStyleIdx="1" presStyleCnt="3"/>
      <dgm:spPr/>
    </dgm:pt>
    <dgm:pt modelId="{601D64D8-AFAA-48CE-B452-206AA9BC0077}" type="pres">
      <dgm:prSet presAssocID="{DCEA9A11-D853-4F24-8536-2CB5A5F4E7F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in"/>
        </a:ext>
      </dgm:extLst>
    </dgm:pt>
    <dgm:pt modelId="{37BA934E-02CE-4459-A21C-7CB655C1C73E}" type="pres">
      <dgm:prSet presAssocID="{DCEA9A11-D853-4F24-8536-2CB5A5F4E7FA}" presName="spaceRect" presStyleCnt="0"/>
      <dgm:spPr/>
    </dgm:pt>
    <dgm:pt modelId="{F2A65053-AB96-4EAF-A014-A2E3E597638C}" type="pres">
      <dgm:prSet presAssocID="{DCEA9A11-D853-4F24-8536-2CB5A5F4E7FA}" presName="parTx" presStyleLbl="revTx" presStyleIdx="1" presStyleCnt="3">
        <dgm:presLayoutVars>
          <dgm:chMax val="0"/>
          <dgm:chPref val="0"/>
        </dgm:presLayoutVars>
      </dgm:prSet>
      <dgm:spPr/>
    </dgm:pt>
    <dgm:pt modelId="{689D65F5-7973-430A-A411-702A5F05EDDF}" type="pres">
      <dgm:prSet presAssocID="{2338AAD5-C076-43DC-BDD1-1DFA2B4BCFB5}" presName="sibTrans" presStyleCnt="0"/>
      <dgm:spPr/>
    </dgm:pt>
    <dgm:pt modelId="{377D02B0-453F-43D9-BF23-09E4C2E6A0AE}" type="pres">
      <dgm:prSet presAssocID="{50BC349C-B83A-4F16-B0C4-C03FD3CFE81C}" presName="compNode" presStyleCnt="0"/>
      <dgm:spPr/>
    </dgm:pt>
    <dgm:pt modelId="{9BE86BE2-B862-42FD-8024-01B515BD4F45}" type="pres">
      <dgm:prSet presAssocID="{50BC349C-B83A-4F16-B0C4-C03FD3CFE81C}" presName="bgRect" presStyleLbl="bgShp" presStyleIdx="2" presStyleCnt="3"/>
      <dgm:spPr/>
    </dgm:pt>
    <dgm:pt modelId="{60D1FC4D-6D12-43A0-AFF8-8AE7BA652CE3}" type="pres">
      <dgm:prSet presAssocID="{50BC349C-B83A-4F16-B0C4-C03FD3CFE81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FDB60DB6-3707-44F0-A1E4-316D76927E75}" type="pres">
      <dgm:prSet presAssocID="{50BC349C-B83A-4F16-B0C4-C03FD3CFE81C}" presName="spaceRect" presStyleCnt="0"/>
      <dgm:spPr/>
    </dgm:pt>
    <dgm:pt modelId="{5038A158-1B7E-4043-9889-46094AC00EC0}" type="pres">
      <dgm:prSet presAssocID="{50BC349C-B83A-4F16-B0C4-C03FD3CFE81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C23021-1F34-432F-A3AE-75BFAB541FAA}" srcId="{8C07E29E-6B43-4284-B6A3-61A313C19A95}" destId="{DCEA9A11-D853-4F24-8536-2CB5A5F4E7FA}" srcOrd="1" destOrd="0" parTransId="{9B517190-D08C-49A0-ABFF-B7FFF461D24B}" sibTransId="{2338AAD5-C076-43DC-BDD1-1DFA2B4BCFB5}"/>
    <dgm:cxn modelId="{2A37995C-3C9A-48E5-9D86-B41B325B607D}" type="presOf" srcId="{927CBDBF-76EC-4391-8259-22C6F4AE0907}" destId="{E63FCF4F-93A8-4468-A712-83943D38527D}" srcOrd="0" destOrd="0" presId="urn:microsoft.com/office/officeart/2018/2/layout/IconVerticalSolidList"/>
    <dgm:cxn modelId="{D890DA48-6719-43BD-9A20-98AF359FACC3}" type="presOf" srcId="{50BC349C-B83A-4F16-B0C4-C03FD3CFE81C}" destId="{5038A158-1B7E-4043-9889-46094AC00EC0}" srcOrd="0" destOrd="0" presId="urn:microsoft.com/office/officeart/2018/2/layout/IconVerticalSolidList"/>
    <dgm:cxn modelId="{78DAAA52-C510-4748-BF99-82E9E61A4968}" type="presOf" srcId="{DCEA9A11-D853-4F24-8536-2CB5A5F4E7FA}" destId="{F2A65053-AB96-4EAF-A014-A2E3E597638C}" srcOrd="0" destOrd="0" presId="urn:microsoft.com/office/officeart/2018/2/layout/IconVerticalSolidList"/>
    <dgm:cxn modelId="{11AAACAA-E66F-466C-B7E1-E9B5DD26AD22}" type="presOf" srcId="{8C07E29E-6B43-4284-B6A3-61A313C19A95}" destId="{2C6E0658-3019-4B31-9280-98BFF68082DF}" srcOrd="0" destOrd="0" presId="urn:microsoft.com/office/officeart/2018/2/layout/IconVerticalSolidList"/>
    <dgm:cxn modelId="{66400CD5-8C06-4932-83E1-62E785FC806A}" srcId="{8C07E29E-6B43-4284-B6A3-61A313C19A95}" destId="{927CBDBF-76EC-4391-8259-22C6F4AE0907}" srcOrd="0" destOrd="0" parTransId="{8592E570-5AA8-4574-9BE3-C001F6C3958D}" sibTransId="{29A0F68E-ABAA-4982-913C-A00B02A88C45}"/>
    <dgm:cxn modelId="{ADB98AFB-32A0-4015-B330-2234A6B376E5}" srcId="{8C07E29E-6B43-4284-B6A3-61A313C19A95}" destId="{50BC349C-B83A-4F16-B0C4-C03FD3CFE81C}" srcOrd="2" destOrd="0" parTransId="{D929BEC6-84A2-4D71-A708-55D0174B8F99}" sibTransId="{0AD04A4C-55DD-4E08-A6C7-3C3AF9046F1D}"/>
    <dgm:cxn modelId="{C735C383-5035-4D42-813F-F3DFA6D5F219}" type="presParOf" srcId="{2C6E0658-3019-4B31-9280-98BFF68082DF}" destId="{29673A81-F02F-4EA9-8D4C-F1EE6C523D3C}" srcOrd="0" destOrd="0" presId="urn:microsoft.com/office/officeart/2018/2/layout/IconVerticalSolidList"/>
    <dgm:cxn modelId="{FA80B6D5-D303-42F6-9C20-A20C290937B1}" type="presParOf" srcId="{29673A81-F02F-4EA9-8D4C-F1EE6C523D3C}" destId="{3105CE10-D7E5-4B22-81B5-6252F5E502B3}" srcOrd="0" destOrd="0" presId="urn:microsoft.com/office/officeart/2018/2/layout/IconVerticalSolidList"/>
    <dgm:cxn modelId="{F1BD2F22-9C0D-499C-9850-3F00F8904ACB}" type="presParOf" srcId="{29673A81-F02F-4EA9-8D4C-F1EE6C523D3C}" destId="{0E0E9577-2C16-45B0-91D0-68518A2BB03A}" srcOrd="1" destOrd="0" presId="urn:microsoft.com/office/officeart/2018/2/layout/IconVerticalSolidList"/>
    <dgm:cxn modelId="{9A0C2A70-51A3-4E8C-AE25-254E5AEE61E0}" type="presParOf" srcId="{29673A81-F02F-4EA9-8D4C-F1EE6C523D3C}" destId="{A5598CC3-0145-4FCA-BAA5-FD06288A782C}" srcOrd="2" destOrd="0" presId="urn:microsoft.com/office/officeart/2018/2/layout/IconVerticalSolidList"/>
    <dgm:cxn modelId="{CD91CFEA-761D-4071-9A68-CB07963C9AFA}" type="presParOf" srcId="{29673A81-F02F-4EA9-8D4C-F1EE6C523D3C}" destId="{E63FCF4F-93A8-4468-A712-83943D38527D}" srcOrd="3" destOrd="0" presId="urn:microsoft.com/office/officeart/2018/2/layout/IconVerticalSolidList"/>
    <dgm:cxn modelId="{387F0773-B8D6-4ECE-A9C6-D1CA935B87E6}" type="presParOf" srcId="{2C6E0658-3019-4B31-9280-98BFF68082DF}" destId="{748D88FE-BF78-4A3F-8BC8-17E78BE1E3AD}" srcOrd="1" destOrd="0" presId="urn:microsoft.com/office/officeart/2018/2/layout/IconVerticalSolidList"/>
    <dgm:cxn modelId="{B5C72604-B433-4FC0-BE6C-F83EE313EA14}" type="presParOf" srcId="{2C6E0658-3019-4B31-9280-98BFF68082DF}" destId="{70A211BC-C6AF-43A0-BBBA-70E1604E34BE}" srcOrd="2" destOrd="0" presId="urn:microsoft.com/office/officeart/2018/2/layout/IconVerticalSolidList"/>
    <dgm:cxn modelId="{ABFB5DCA-3D49-4FCE-AC1E-3EEA8B013F05}" type="presParOf" srcId="{70A211BC-C6AF-43A0-BBBA-70E1604E34BE}" destId="{3464590E-621F-47DF-B7D5-750542B49F74}" srcOrd="0" destOrd="0" presId="urn:microsoft.com/office/officeart/2018/2/layout/IconVerticalSolidList"/>
    <dgm:cxn modelId="{BE9A31B8-314B-43DD-9D7B-C82A5775FBE2}" type="presParOf" srcId="{70A211BC-C6AF-43A0-BBBA-70E1604E34BE}" destId="{601D64D8-AFAA-48CE-B452-206AA9BC0077}" srcOrd="1" destOrd="0" presId="urn:microsoft.com/office/officeart/2018/2/layout/IconVerticalSolidList"/>
    <dgm:cxn modelId="{20ECE3F9-1159-44AA-B80E-EF1537C5244D}" type="presParOf" srcId="{70A211BC-C6AF-43A0-BBBA-70E1604E34BE}" destId="{37BA934E-02CE-4459-A21C-7CB655C1C73E}" srcOrd="2" destOrd="0" presId="urn:microsoft.com/office/officeart/2018/2/layout/IconVerticalSolidList"/>
    <dgm:cxn modelId="{04CA25AA-882E-42BC-8482-2E72C659669E}" type="presParOf" srcId="{70A211BC-C6AF-43A0-BBBA-70E1604E34BE}" destId="{F2A65053-AB96-4EAF-A014-A2E3E597638C}" srcOrd="3" destOrd="0" presId="urn:microsoft.com/office/officeart/2018/2/layout/IconVerticalSolidList"/>
    <dgm:cxn modelId="{5F8A5888-9FAC-4610-A62D-46FBE60FF0EF}" type="presParOf" srcId="{2C6E0658-3019-4B31-9280-98BFF68082DF}" destId="{689D65F5-7973-430A-A411-702A5F05EDDF}" srcOrd="3" destOrd="0" presId="urn:microsoft.com/office/officeart/2018/2/layout/IconVerticalSolidList"/>
    <dgm:cxn modelId="{2B4D51A5-1394-4D87-87A0-A5C96CA3FD27}" type="presParOf" srcId="{2C6E0658-3019-4B31-9280-98BFF68082DF}" destId="{377D02B0-453F-43D9-BF23-09E4C2E6A0AE}" srcOrd="4" destOrd="0" presId="urn:microsoft.com/office/officeart/2018/2/layout/IconVerticalSolidList"/>
    <dgm:cxn modelId="{0D05226B-22B7-4A26-9D24-F32156C574F3}" type="presParOf" srcId="{377D02B0-453F-43D9-BF23-09E4C2E6A0AE}" destId="{9BE86BE2-B862-42FD-8024-01B515BD4F45}" srcOrd="0" destOrd="0" presId="urn:microsoft.com/office/officeart/2018/2/layout/IconVerticalSolidList"/>
    <dgm:cxn modelId="{0C08841E-D9B0-4C8C-A100-9C6DA58A2A17}" type="presParOf" srcId="{377D02B0-453F-43D9-BF23-09E4C2E6A0AE}" destId="{60D1FC4D-6D12-43A0-AFF8-8AE7BA652CE3}" srcOrd="1" destOrd="0" presId="urn:microsoft.com/office/officeart/2018/2/layout/IconVerticalSolidList"/>
    <dgm:cxn modelId="{D71EE1B7-E946-4298-86A0-19CD8548AD63}" type="presParOf" srcId="{377D02B0-453F-43D9-BF23-09E4C2E6A0AE}" destId="{FDB60DB6-3707-44F0-A1E4-316D76927E75}" srcOrd="2" destOrd="0" presId="urn:microsoft.com/office/officeart/2018/2/layout/IconVerticalSolidList"/>
    <dgm:cxn modelId="{E65B7678-FA5A-4925-AE98-5E94C5540619}" type="presParOf" srcId="{377D02B0-453F-43D9-BF23-09E4C2E6A0AE}" destId="{5038A158-1B7E-4043-9889-46094AC00E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20C55E-A53F-4968-8D86-682FA8D01F5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6972FF0-AAA7-4727-9D05-7FF0D0E52CB0}">
      <dgm:prSet/>
      <dgm:spPr/>
      <dgm:t>
        <a:bodyPr/>
        <a:lstStyle/>
        <a:p>
          <a:r>
            <a:rPr lang="en-US"/>
            <a:t>provide the largest protection to our privacy. </a:t>
          </a:r>
        </a:p>
      </dgm:t>
    </dgm:pt>
    <dgm:pt modelId="{AE8D47C3-33B7-4C74-B2D9-B20F59614A63}" type="parTrans" cxnId="{EFECF224-94C3-4013-AEFE-52D487B96096}">
      <dgm:prSet/>
      <dgm:spPr/>
      <dgm:t>
        <a:bodyPr/>
        <a:lstStyle/>
        <a:p>
          <a:endParaRPr lang="en-US"/>
        </a:p>
      </dgm:t>
    </dgm:pt>
    <dgm:pt modelId="{E91FAE50-940C-48FE-96F2-C7D3203BCF44}" type="sibTrans" cxnId="{EFECF224-94C3-4013-AEFE-52D487B96096}">
      <dgm:prSet/>
      <dgm:spPr/>
      <dgm:t>
        <a:bodyPr/>
        <a:lstStyle/>
        <a:p>
          <a:endParaRPr lang="en-US"/>
        </a:p>
      </dgm:t>
    </dgm:pt>
    <dgm:pt modelId="{D9C625BB-4236-4BBD-BFFB-D5809ACEA4A9}">
      <dgm:prSet/>
      <dgm:spPr/>
      <dgm:t>
        <a:bodyPr/>
        <a:lstStyle/>
        <a:p>
          <a:r>
            <a:rPr lang="en-US"/>
            <a:t>hard to say who is right within particular topics. </a:t>
          </a:r>
        </a:p>
      </dgm:t>
    </dgm:pt>
    <dgm:pt modelId="{D382DDBF-7C36-4DC4-BE14-F4387EFD5416}" type="parTrans" cxnId="{4A824151-20B3-45E9-AD6F-1B2E5400F7B0}">
      <dgm:prSet/>
      <dgm:spPr/>
      <dgm:t>
        <a:bodyPr/>
        <a:lstStyle/>
        <a:p>
          <a:endParaRPr lang="en-US"/>
        </a:p>
      </dgm:t>
    </dgm:pt>
    <dgm:pt modelId="{2BE45B54-9BC2-4E90-885A-9A5E817FEDD9}" type="sibTrans" cxnId="{4A824151-20B3-45E9-AD6F-1B2E5400F7B0}">
      <dgm:prSet/>
      <dgm:spPr/>
      <dgm:t>
        <a:bodyPr/>
        <a:lstStyle/>
        <a:p>
          <a:endParaRPr lang="en-US"/>
        </a:p>
      </dgm:t>
    </dgm:pt>
    <dgm:pt modelId="{269FEC35-A5A5-4E6E-95A5-463BD4490A23}">
      <dgm:prSet/>
      <dgm:spPr/>
      <dgm:t>
        <a:bodyPr/>
        <a:lstStyle/>
        <a:p>
          <a:r>
            <a:rPr lang="en-US"/>
            <a:t>real world v.s. digital world</a:t>
          </a:r>
        </a:p>
      </dgm:t>
    </dgm:pt>
    <dgm:pt modelId="{3DA7D4CB-289E-4C43-9A6D-64169CD07133}" type="parTrans" cxnId="{976F403B-CFFF-482D-B704-41FABDDAACE2}">
      <dgm:prSet/>
      <dgm:spPr/>
      <dgm:t>
        <a:bodyPr/>
        <a:lstStyle/>
        <a:p>
          <a:endParaRPr lang="en-US"/>
        </a:p>
      </dgm:t>
    </dgm:pt>
    <dgm:pt modelId="{90E0801B-DE8D-4761-9644-35ECC42DEC36}" type="sibTrans" cxnId="{976F403B-CFFF-482D-B704-41FABDDAACE2}">
      <dgm:prSet/>
      <dgm:spPr/>
      <dgm:t>
        <a:bodyPr/>
        <a:lstStyle/>
        <a:p>
          <a:endParaRPr lang="en-US"/>
        </a:p>
      </dgm:t>
    </dgm:pt>
    <dgm:pt modelId="{AF03BEED-0D83-469E-82D4-451677FEA423}" type="pres">
      <dgm:prSet presAssocID="{0A20C55E-A53F-4968-8D86-682FA8D01F59}" presName="root" presStyleCnt="0">
        <dgm:presLayoutVars>
          <dgm:dir/>
          <dgm:resizeHandles val="exact"/>
        </dgm:presLayoutVars>
      </dgm:prSet>
      <dgm:spPr/>
    </dgm:pt>
    <dgm:pt modelId="{ABDCA461-FA74-418F-83DF-5CD9531BBF8F}" type="pres">
      <dgm:prSet presAssocID="{96972FF0-AAA7-4727-9D05-7FF0D0E52CB0}" presName="compNode" presStyleCnt="0"/>
      <dgm:spPr/>
    </dgm:pt>
    <dgm:pt modelId="{B09B1004-0952-47CE-8CBE-FA8692A7A78E}" type="pres">
      <dgm:prSet presAssocID="{96972FF0-AAA7-4727-9D05-7FF0D0E52CB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900A5438-D880-4F99-8802-AD2015F075F4}" type="pres">
      <dgm:prSet presAssocID="{96972FF0-AAA7-4727-9D05-7FF0D0E52CB0}" presName="spaceRect" presStyleCnt="0"/>
      <dgm:spPr/>
    </dgm:pt>
    <dgm:pt modelId="{80D96D19-276F-4455-9BB3-91E9D9BE252F}" type="pres">
      <dgm:prSet presAssocID="{96972FF0-AAA7-4727-9D05-7FF0D0E52CB0}" presName="textRect" presStyleLbl="revTx" presStyleIdx="0" presStyleCnt="3">
        <dgm:presLayoutVars>
          <dgm:chMax val="1"/>
          <dgm:chPref val="1"/>
        </dgm:presLayoutVars>
      </dgm:prSet>
      <dgm:spPr/>
    </dgm:pt>
    <dgm:pt modelId="{0E4DDCAC-6C4A-4E68-A8F3-5D9007BFB7F2}" type="pres">
      <dgm:prSet presAssocID="{E91FAE50-940C-48FE-96F2-C7D3203BCF44}" presName="sibTrans" presStyleCnt="0"/>
      <dgm:spPr/>
    </dgm:pt>
    <dgm:pt modelId="{0C578645-A997-4478-B278-C671A58BC999}" type="pres">
      <dgm:prSet presAssocID="{D9C625BB-4236-4BBD-BFFB-D5809ACEA4A9}" presName="compNode" presStyleCnt="0"/>
      <dgm:spPr/>
    </dgm:pt>
    <dgm:pt modelId="{C7D986D1-DBE8-4512-8EC5-A9231C275B89}" type="pres">
      <dgm:prSet presAssocID="{D9C625BB-4236-4BBD-BFFB-D5809ACEA4A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DF327A58-30C3-4AF4-A628-ACADE5F07B06}" type="pres">
      <dgm:prSet presAssocID="{D9C625BB-4236-4BBD-BFFB-D5809ACEA4A9}" presName="spaceRect" presStyleCnt="0"/>
      <dgm:spPr/>
    </dgm:pt>
    <dgm:pt modelId="{79CF5AAC-7EAE-4AED-9E42-EDCC362D07C0}" type="pres">
      <dgm:prSet presAssocID="{D9C625BB-4236-4BBD-BFFB-D5809ACEA4A9}" presName="textRect" presStyleLbl="revTx" presStyleIdx="1" presStyleCnt="3">
        <dgm:presLayoutVars>
          <dgm:chMax val="1"/>
          <dgm:chPref val="1"/>
        </dgm:presLayoutVars>
      </dgm:prSet>
      <dgm:spPr/>
    </dgm:pt>
    <dgm:pt modelId="{B7EB20E9-CD26-45C7-B787-925667BC26CB}" type="pres">
      <dgm:prSet presAssocID="{2BE45B54-9BC2-4E90-885A-9A5E817FEDD9}" presName="sibTrans" presStyleCnt="0"/>
      <dgm:spPr/>
    </dgm:pt>
    <dgm:pt modelId="{098F417B-6127-42B3-A729-C333A1E629FC}" type="pres">
      <dgm:prSet presAssocID="{269FEC35-A5A5-4E6E-95A5-463BD4490A23}" presName="compNode" presStyleCnt="0"/>
      <dgm:spPr/>
    </dgm:pt>
    <dgm:pt modelId="{DCAC6E9B-2B44-48AB-AC0F-976B4F2E29BD}" type="pres">
      <dgm:prSet presAssocID="{269FEC35-A5A5-4E6E-95A5-463BD4490A2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ld"/>
        </a:ext>
      </dgm:extLst>
    </dgm:pt>
    <dgm:pt modelId="{EC1722DC-078D-475D-9FBA-256CF80C19AE}" type="pres">
      <dgm:prSet presAssocID="{269FEC35-A5A5-4E6E-95A5-463BD4490A23}" presName="spaceRect" presStyleCnt="0"/>
      <dgm:spPr/>
    </dgm:pt>
    <dgm:pt modelId="{4A5F97D3-526A-4628-A952-ADAAD10850E6}" type="pres">
      <dgm:prSet presAssocID="{269FEC35-A5A5-4E6E-95A5-463BD4490A2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F9A8F1D-2861-4ABE-8B11-6CD48F293767}" type="presOf" srcId="{96972FF0-AAA7-4727-9D05-7FF0D0E52CB0}" destId="{80D96D19-276F-4455-9BB3-91E9D9BE252F}" srcOrd="0" destOrd="0" presId="urn:microsoft.com/office/officeart/2018/2/layout/IconLabelList"/>
    <dgm:cxn modelId="{EFECF224-94C3-4013-AEFE-52D487B96096}" srcId="{0A20C55E-A53F-4968-8D86-682FA8D01F59}" destId="{96972FF0-AAA7-4727-9D05-7FF0D0E52CB0}" srcOrd="0" destOrd="0" parTransId="{AE8D47C3-33B7-4C74-B2D9-B20F59614A63}" sibTransId="{E91FAE50-940C-48FE-96F2-C7D3203BCF44}"/>
    <dgm:cxn modelId="{976F403B-CFFF-482D-B704-41FABDDAACE2}" srcId="{0A20C55E-A53F-4968-8D86-682FA8D01F59}" destId="{269FEC35-A5A5-4E6E-95A5-463BD4490A23}" srcOrd="2" destOrd="0" parTransId="{3DA7D4CB-289E-4C43-9A6D-64169CD07133}" sibTransId="{90E0801B-DE8D-4761-9644-35ECC42DEC36}"/>
    <dgm:cxn modelId="{4156615D-9E54-4DAC-AA14-2C2C879406F8}" type="presOf" srcId="{D9C625BB-4236-4BBD-BFFB-D5809ACEA4A9}" destId="{79CF5AAC-7EAE-4AED-9E42-EDCC362D07C0}" srcOrd="0" destOrd="0" presId="urn:microsoft.com/office/officeart/2018/2/layout/IconLabelList"/>
    <dgm:cxn modelId="{4A824151-20B3-45E9-AD6F-1B2E5400F7B0}" srcId="{0A20C55E-A53F-4968-8D86-682FA8D01F59}" destId="{D9C625BB-4236-4BBD-BFFB-D5809ACEA4A9}" srcOrd="1" destOrd="0" parTransId="{D382DDBF-7C36-4DC4-BE14-F4387EFD5416}" sibTransId="{2BE45B54-9BC2-4E90-885A-9A5E817FEDD9}"/>
    <dgm:cxn modelId="{8CA1EB52-27E4-4BBA-BB5F-B23A776221B5}" type="presOf" srcId="{269FEC35-A5A5-4E6E-95A5-463BD4490A23}" destId="{4A5F97D3-526A-4628-A952-ADAAD10850E6}" srcOrd="0" destOrd="0" presId="urn:microsoft.com/office/officeart/2018/2/layout/IconLabelList"/>
    <dgm:cxn modelId="{D212AFF8-3F24-4DFA-B318-FD9FBFD3D7AE}" type="presOf" srcId="{0A20C55E-A53F-4968-8D86-682FA8D01F59}" destId="{AF03BEED-0D83-469E-82D4-451677FEA423}" srcOrd="0" destOrd="0" presId="urn:microsoft.com/office/officeart/2018/2/layout/IconLabelList"/>
    <dgm:cxn modelId="{9249581A-87C4-43D3-97A7-6E0BA55E0C48}" type="presParOf" srcId="{AF03BEED-0D83-469E-82D4-451677FEA423}" destId="{ABDCA461-FA74-418F-83DF-5CD9531BBF8F}" srcOrd="0" destOrd="0" presId="urn:microsoft.com/office/officeart/2018/2/layout/IconLabelList"/>
    <dgm:cxn modelId="{16C05D6A-C7C6-47FE-8404-EDD7DD93C841}" type="presParOf" srcId="{ABDCA461-FA74-418F-83DF-5CD9531BBF8F}" destId="{B09B1004-0952-47CE-8CBE-FA8692A7A78E}" srcOrd="0" destOrd="0" presId="urn:microsoft.com/office/officeart/2018/2/layout/IconLabelList"/>
    <dgm:cxn modelId="{4E9E6B9D-F9DE-4568-973D-FE95CE25797F}" type="presParOf" srcId="{ABDCA461-FA74-418F-83DF-5CD9531BBF8F}" destId="{900A5438-D880-4F99-8802-AD2015F075F4}" srcOrd="1" destOrd="0" presId="urn:microsoft.com/office/officeart/2018/2/layout/IconLabelList"/>
    <dgm:cxn modelId="{D362156D-8ECB-4E97-B6B0-FBF51E52E93A}" type="presParOf" srcId="{ABDCA461-FA74-418F-83DF-5CD9531BBF8F}" destId="{80D96D19-276F-4455-9BB3-91E9D9BE252F}" srcOrd="2" destOrd="0" presId="urn:microsoft.com/office/officeart/2018/2/layout/IconLabelList"/>
    <dgm:cxn modelId="{BFA02DA7-C65E-4D3B-9CE0-20D955A65F17}" type="presParOf" srcId="{AF03BEED-0D83-469E-82D4-451677FEA423}" destId="{0E4DDCAC-6C4A-4E68-A8F3-5D9007BFB7F2}" srcOrd="1" destOrd="0" presId="urn:microsoft.com/office/officeart/2018/2/layout/IconLabelList"/>
    <dgm:cxn modelId="{63E47421-D2A1-456D-9D5F-44350805195A}" type="presParOf" srcId="{AF03BEED-0D83-469E-82D4-451677FEA423}" destId="{0C578645-A997-4478-B278-C671A58BC999}" srcOrd="2" destOrd="0" presId="urn:microsoft.com/office/officeart/2018/2/layout/IconLabelList"/>
    <dgm:cxn modelId="{FBFBCBBA-C2A2-46CC-AB47-E6D27A781AF7}" type="presParOf" srcId="{0C578645-A997-4478-B278-C671A58BC999}" destId="{C7D986D1-DBE8-4512-8EC5-A9231C275B89}" srcOrd="0" destOrd="0" presId="urn:microsoft.com/office/officeart/2018/2/layout/IconLabelList"/>
    <dgm:cxn modelId="{2440F60E-EA14-45A3-A577-A90B2E241825}" type="presParOf" srcId="{0C578645-A997-4478-B278-C671A58BC999}" destId="{DF327A58-30C3-4AF4-A628-ACADE5F07B06}" srcOrd="1" destOrd="0" presId="urn:microsoft.com/office/officeart/2018/2/layout/IconLabelList"/>
    <dgm:cxn modelId="{688BD7F1-66F1-4E5C-BFB5-0E3B7F06DE20}" type="presParOf" srcId="{0C578645-A997-4478-B278-C671A58BC999}" destId="{79CF5AAC-7EAE-4AED-9E42-EDCC362D07C0}" srcOrd="2" destOrd="0" presId="urn:microsoft.com/office/officeart/2018/2/layout/IconLabelList"/>
    <dgm:cxn modelId="{44A766B5-95EE-492C-8DDE-42E3678E3E95}" type="presParOf" srcId="{AF03BEED-0D83-469E-82D4-451677FEA423}" destId="{B7EB20E9-CD26-45C7-B787-925667BC26CB}" srcOrd="3" destOrd="0" presId="urn:microsoft.com/office/officeart/2018/2/layout/IconLabelList"/>
    <dgm:cxn modelId="{406C3730-4B85-4EB9-9ABB-4D053CC2A6F9}" type="presParOf" srcId="{AF03BEED-0D83-469E-82D4-451677FEA423}" destId="{098F417B-6127-42B3-A729-C333A1E629FC}" srcOrd="4" destOrd="0" presId="urn:microsoft.com/office/officeart/2018/2/layout/IconLabelList"/>
    <dgm:cxn modelId="{1085ACE5-C7E8-425C-A377-9D3C459A28FE}" type="presParOf" srcId="{098F417B-6127-42B3-A729-C333A1E629FC}" destId="{DCAC6E9B-2B44-48AB-AC0F-976B4F2E29BD}" srcOrd="0" destOrd="0" presId="urn:microsoft.com/office/officeart/2018/2/layout/IconLabelList"/>
    <dgm:cxn modelId="{6331C7B3-5D5D-4F1D-80EB-8FFA991844AB}" type="presParOf" srcId="{098F417B-6127-42B3-A729-C333A1E629FC}" destId="{EC1722DC-078D-475D-9FBA-256CF80C19AE}" srcOrd="1" destOrd="0" presId="urn:microsoft.com/office/officeart/2018/2/layout/IconLabelList"/>
    <dgm:cxn modelId="{8357DC5E-F4F2-4F77-B2B2-57EA8C443B25}" type="presParOf" srcId="{098F417B-6127-42B3-A729-C333A1E629FC}" destId="{4A5F97D3-526A-4628-A952-ADAAD10850E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A52D0-2DC4-40CE-B1F4-7F7668D04B4C}">
      <dsp:nvSpPr>
        <dsp:cNvPr id="0" name=""/>
        <dsp:cNvSpPr/>
      </dsp:nvSpPr>
      <dsp:spPr>
        <a:xfrm>
          <a:off x="0" y="718"/>
          <a:ext cx="6513603" cy="6034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9953AF-B5A5-4236-BBDE-5902BB3A7CF6}">
      <dsp:nvSpPr>
        <dsp:cNvPr id="0" name=""/>
        <dsp:cNvSpPr/>
      </dsp:nvSpPr>
      <dsp:spPr>
        <a:xfrm>
          <a:off x="182554" y="136502"/>
          <a:ext cx="331917" cy="3319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DBE56-AC72-4D46-BF7F-0CEC19FC75B5}">
      <dsp:nvSpPr>
        <dsp:cNvPr id="0" name=""/>
        <dsp:cNvSpPr/>
      </dsp:nvSpPr>
      <dsp:spPr>
        <a:xfrm>
          <a:off x="697026" y="718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 Brief History of business model</a:t>
          </a:r>
        </a:p>
      </dsp:txBody>
      <dsp:txXfrm>
        <a:off x="697026" y="718"/>
        <a:ext cx="5816577" cy="603486"/>
      </dsp:txXfrm>
    </dsp:sp>
    <dsp:sp modelId="{32D24337-946C-4E6E-B9BA-C01FB88D807A}">
      <dsp:nvSpPr>
        <dsp:cNvPr id="0" name=""/>
        <dsp:cNvSpPr/>
      </dsp:nvSpPr>
      <dsp:spPr>
        <a:xfrm>
          <a:off x="0" y="755076"/>
          <a:ext cx="6513603" cy="60348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502CE-5156-441E-B836-5A1E380B1093}">
      <dsp:nvSpPr>
        <dsp:cNvPr id="0" name=""/>
        <dsp:cNvSpPr/>
      </dsp:nvSpPr>
      <dsp:spPr>
        <a:xfrm>
          <a:off x="182554" y="890860"/>
          <a:ext cx="331917" cy="3319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DD3DE-817F-49D4-A551-D4AFF8A09D56}">
      <dsp:nvSpPr>
        <dsp:cNvPr id="0" name=""/>
        <dsp:cNvSpPr/>
      </dsp:nvSpPr>
      <dsp:spPr>
        <a:xfrm>
          <a:off x="697026" y="755076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How an organization creates and capture value</a:t>
          </a:r>
        </a:p>
      </dsp:txBody>
      <dsp:txXfrm>
        <a:off x="697026" y="755076"/>
        <a:ext cx="5816577" cy="603486"/>
      </dsp:txXfrm>
    </dsp:sp>
    <dsp:sp modelId="{F43744E1-0325-4403-8AA2-DE2EE5D2FDD6}">
      <dsp:nvSpPr>
        <dsp:cNvPr id="0" name=""/>
        <dsp:cNvSpPr/>
      </dsp:nvSpPr>
      <dsp:spPr>
        <a:xfrm>
          <a:off x="0" y="1509433"/>
          <a:ext cx="6513603" cy="60348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ED2E2-C33A-4D23-947F-0FDD96FD4C4D}">
      <dsp:nvSpPr>
        <dsp:cNvPr id="0" name=""/>
        <dsp:cNvSpPr/>
      </dsp:nvSpPr>
      <dsp:spPr>
        <a:xfrm>
          <a:off x="182554" y="1645217"/>
          <a:ext cx="331917" cy="3319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3672F-F741-4F2B-9B75-F9E25CEF49A6}">
      <dsp:nvSpPr>
        <dsp:cNvPr id="0" name=""/>
        <dsp:cNvSpPr/>
      </dsp:nvSpPr>
      <dsp:spPr>
        <a:xfrm>
          <a:off x="697026" y="1509433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Who it serves</a:t>
          </a:r>
          <a:endParaRPr lang="en-US" sz="1600" kern="1200"/>
        </a:p>
      </dsp:txBody>
      <dsp:txXfrm>
        <a:off x="697026" y="1509433"/>
        <a:ext cx="5816577" cy="603486"/>
      </dsp:txXfrm>
    </dsp:sp>
    <dsp:sp modelId="{D455545E-9188-4A10-AB34-EB60FF1108F4}">
      <dsp:nvSpPr>
        <dsp:cNvPr id="0" name=""/>
        <dsp:cNvSpPr/>
      </dsp:nvSpPr>
      <dsp:spPr>
        <a:xfrm>
          <a:off x="0" y="2263791"/>
          <a:ext cx="6513603" cy="6034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F3612-EB1D-4399-828E-5A5FB5E8B462}">
      <dsp:nvSpPr>
        <dsp:cNvPr id="0" name=""/>
        <dsp:cNvSpPr/>
      </dsp:nvSpPr>
      <dsp:spPr>
        <a:xfrm>
          <a:off x="182554" y="2399575"/>
          <a:ext cx="331917" cy="33191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65ADDA-2E28-4366-ACFD-7A31C34A021E}">
      <dsp:nvSpPr>
        <dsp:cNvPr id="0" name=""/>
        <dsp:cNvSpPr/>
      </dsp:nvSpPr>
      <dsp:spPr>
        <a:xfrm>
          <a:off x="697026" y="2263791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What values it create</a:t>
          </a:r>
          <a:endParaRPr lang="en-US" sz="1600" kern="1200"/>
        </a:p>
      </dsp:txBody>
      <dsp:txXfrm>
        <a:off x="697026" y="2263791"/>
        <a:ext cx="5816577" cy="603486"/>
      </dsp:txXfrm>
    </dsp:sp>
    <dsp:sp modelId="{BB13C06C-8BCD-4C52-B513-323EAD6CCAB5}">
      <dsp:nvSpPr>
        <dsp:cNvPr id="0" name=""/>
        <dsp:cNvSpPr/>
      </dsp:nvSpPr>
      <dsp:spPr>
        <a:xfrm>
          <a:off x="0" y="3018148"/>
          <a:ext cx="6513603" cy="60348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8904D-CF2A-4B55-B1D7-B72F120B5A85}">
      <dsp:nvSpPr>
        <dsp:cNvPr id="0" name=""/>
        <dsp:cNvSpPr/>
      </dsp:nvSpPr>
      <dsp:spPr>
        <a:xfrm>
          <a:off x="182554" y="3153933"/>
          <a:ext cx="331917" cy="33191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DF28D-50BD-4794-984C-96CBFD87CCA8}">
      <dsp:nvSpPr>
        <dsp:cNvPr id="0" name=""/>
        <dsp:cNvSpPr/>
      </dsp:nvSpPr>
      <dsp:spPr>
        <a:xfrm>
          <a:off x="697026" y="3018148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 channel deliver values</a:t>
          </a:r>
          <a:endParaRPr lang="en-US" sz="1600" kern="1200"/>
        </a:p>
      </dsp:txBody>
      <dsp:txXfrm>
        <a:off x="697026" y="3018148"/>
        <a:ext cx="5816577" cy="603486"/>
      </dsp:txXfrm>
    </dsp:sp>
    <dsp:sp modelId="{A5E0B74D-8B77-4829-BE4A-61B1C02F60D5}">
      <dsp:nvSpPr>
        <dsp:cNvPr id="0" name=""/>
        <dsp:cNvSpPr/>
      </dsp:nvSpPr>
      <dsp:spPr>
        <a:xfrm>
          <a:off x="0" y="3772506"/>
          <a:ext cx="6513603" cy="6034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365A4-BAD0-4972-B66D-050436D507D6}">
      <dsp:nvSpPr>
        <dsp:cNvPr id="0" name=""/>
        <dsp:cNvSpPr/>
      </dsp:nvSpPr>
      <dsp:spPr>
        <a:xfrm>
          <a:off x="182554" y="3908290"/>
          <a:ext cx="331917" cy="33191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ADD340-3E35-4F3B-B1D4-6C67F9933D37}">
      <dsp:nvSpPr>
        <dsp:cNvPr id="0" name=""/>
        <dsp:cNvSpPr/>
      </dsp:nvSpPr>
      <dsp:spPr>
        <a:xfrm>
          <a:off x="697026" y="3772506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How to generate money</a:t>
          </a:r>
          <a:endParaRPr lang="en-US" sz="1600" kern="1200"/>
        </a:p>
      </dsp:txBody>
      <dsp:txXfrm>
        <a:off x="697026" y="3772506"/>
        <a:ext cx="5816577" cy="603486"/>
      </dsp:txXfrm>
    </dsp:sp>
    <dsp:sp modelId="{9D11B166-3383-4F59-8B77-D45F165DD279}">
      <dsp:nvSpPr>
        <dsp:cNvPr id="0" name=""/>
        <dsp:cNvSpPr/>
      </dsp:nvSpPr>
      <dsp:spPr>
        <a:xfrm>
          <a:off x="0" y="4526863"/>
          <a:ext cx="6513603" cy="60348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20642-6A3D-4D7E-BB60-63A0EBC44904}">
      <dsp:nvSpPr>
        <dsp:cNvPr id="0" name=""/>
        <dsp:cNvSpPr/>
      </dsp:nvSpPr>
      <dsp:spPr>
        <a:xfrm>
          <a:off x="182554" y="4662648"/>
          <a:ext cx="331917" cy="331917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A4263-5FA6-4605-B314-8A9FB5A2A8CF}">
      <dsp:nvSpPr>
        <dsp:cNvPr id="0" name=""/>
        <dsp:cNvSpPr/>
      </dsp:nvSpPr>
      <dsp:spPr>
        <a:xfrm>
          <a:off x="697026" y="4526863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Continual re-evaluation</a:t>
          </a:r>
          <a:endParaRPr lang="en-US" sz="1600" kern="1200"/>
        </a:p>
      </dsp:txBody>
      <dsp:txXfrm>
        <a:off x="697026" y="4526863"/>
        <a:ext cx="5816577" cy="603486"/>
      </dsp:txXfrm>
    </dsp:sp>
    <dsp:sp modelId="{05D7208F-2ADD-433A-A6D9-7D846D72EC2C}">
      <dsp:nvSpPr>
        <dsp:cNvPr id="0" name=""/>
        <dsp:cNvSpPr/>
      </dsp:nvSpPr>
      <dsp:spPr>
        <a:xfrm>
          <a:off x="0" y="5281221"/>
          <a:ext cx="6513603" cy="60348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5472D-F406-4053-BACD-C443771EC571}">
      <dsp:nvSpPr>
        <dsp:cNvPr id="0" name=""/>
        <dsp:cNvSpPr/>
      </dsp:nvSpPr>
      <dsp:spPr>
        <a:xfrm>
          <a:off x="182554" y="5417005"/>
          <a:ext cx="331917" cy="331917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EBC6-01C5-4751-A322-52E9C004BD5C}">
      <dsp:nvSpPr>
        <dsp:cNvPr id="0" name=""/>
        <dsp:cNvSpPr/>
      </dsp:nvSpPr>
      <dsp:spPr>
        <a:xfrm>
          <a:off x="697026" y="5281221"/>
          <a:ext cx="5816577" cy="603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69" tIns="63869" rIns="63869" bIns="638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All in all, a way to understand an organization</a:t>
          </a:r>
          <a:endParaRPr lang="en-US" sz="1600" kern="1200"/>
        </a:p>
      </dsp:txBody>
      <dsp:txXfrm>
        <a:off x="697026" y="5281221"/>
        <a:ext cx="5816577" cy="6034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4BBA5-F11F-461F-A149-0D1447AA3B42}">
      <dsp:nvSpPr>
        <dsp:cNvPr id="0" name=""/>
        <dsp:cNvSpPr/>
      </dsp:nvSpPr>
      <dsp:spPr>
        <a:xfrm>
          <a:off x="0" y="70869"/>
          <a:ext cx="6513603" cy="1082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Not all have the same access to technology (or people or information).</a:t>
          </a:r>
        </a:p>
      </dsp:txBody>
      <dsp:txXfrm>
        <a:off x="52831" y="123700"/>
        <a:ext cx="6407941" cy="976588"/>
      </dsp:txXfrm>
    </dsp:sp>
    <dsp:sp modelId="{0755CD5C-CDC8-401B-921A-7DBA240A0C08}">
      <dsp:nvSpPr>
        <dsp:cNvPr id="0" name=""/>
        <dsp:cNvSpPr/>
      </dsp:nvSpPr>
      <dsp:spPr>
        <a:xfrm>
          <a:off x="0" y="1153119"/>
          <a:ext cx="6513603" cy="1371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not the same types of online practices, even good access to the Web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 reflection of social and structural inequalities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effect on how people engage online.</a:t>
          </a:r>
        </a:p>
      </dsp:txBody>
      <dsp:txXfrm>
        <a:off x="0" y="1153119"/>
        <a:ext cx="6513603" cy="1371375"/>
      </dsp:txXfrm>
    </dsp:sp>
    <dsp:sp modelId="{489383D7-B886-4495-9A83-E5BD18D2AF8C}">
      <dsp:nvSpPr>
        <dsp:cNvPr id="0" name=""/>
        <dsp:cNvSpPr/>
      </dsp:nvSpPr>
      <dsp:spPr>
        <a:xfrm>
          <a:off x="0" y="2524494"/>
          <a:ext cx="6513603" cy="10822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 political, economic and cultural impacts on a range of factors</a:t>
          </a:r>
        </a:p>
      </dsp:txBody>
      <dsp:txXfrm>
        <a:off x="52831" y="2577325"/>
        <a:ext cx="6407941" cy="976588"/>
      </dsp:txXfrm>
    </dsp:sp>
    <dsp:sp modelId="{77788D70-F6F3-4CD1-9590-8D30EEA100DF}">
      <dsp:nvSpPr>
        <dsp:cNvPr id="0" name=""/>
        <dsp:cNvSpPr/>
      </dsp:nvSpPr>
      <dsp:spPr>
        <a:xfrm>
          <a:off x="0" y="3606744"/>
          <a:ext cx="6513603" cy="711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including the level of technological infrastructure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significant part in how citizens interact with the Web.</a:t>
          </a:r>
        </a:p>
      </dsp:txBody>
      <dsp:txXfrm>
        <a:off x="0" y="3606744"/>
        <a:ext cx="6513603" cy="711562"/>
      </dsp:txXfrm>
    </dsp:sp>
    <dsp:sp modelId="{1706DFEF-4056-439E-BE67-50D80775A76D}">
      <dsp:nvSpPr>
        <dsp:cNvPr id="0" name=""/>
        <dsp:cNvSpPr/>
      </dsp:nvSpPr>
      <dsp:spPr>
        <a:xfrm>
          <a:off x="0" y="4318306"/>
          <a:ext cx="6513603" cy="10822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Different factors influence the inequalities: </a:t>
          </a:r>
        </a:p>
      </dsp:txBody>
      <dsp:txXfrm>
        <a:off x="52831" y="4371137"/>
        <a:ext cx="6407941" cy="976588"/>
      </dsp:txXfrm>
    </dsp:sp>
    <dsp:sp modelId="{C525C9BF-B502-431D-A8E7-4B0CF69D9632}">
      <dsp:nvSpPr>
        <dsp:cNvPr id="0" name=""/>
        <dsp:cNvSpPr/>
      </dsp:nvSpPr>
      <dsp:spPr>
        <a:xfrm>
          <a:off x="0" y="5400556"/>
          <a:ext cx="6513603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Language, Gender, Age, Education, Geography</a:t>
          </a:r>
        </a:p>
      </dsp:txBody>
      <dsp:txXfrm>
        <a:off x="0" y="5400556"/>
        <a:ext cx="6513603" cy="414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2CD83-47BA-4FF6-AC08-F4063BE638A5}">
      <dsp:nvSpPr>
        <dsp:cNvPr id="0" name=""/>
        <dsp:cNvSpPr/>
      </dsp:nvSpPr>
      <dsp:spPr>
        <a:xfrm>
          <a:off x="0" y="17324"/>
          <a:ext cx="6513603" cy="28526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709FA-929D-466E-AF9B-8A38C20CBDC7}">
      <dsp:nvSpPr>
        <dsp:cNvPr id="0" name=""/>
        <dsp:cNvSpPr/>
      </dsp:nvSpPr>
      <dsp:spPr>
        <a:xfrm>
          <a:off x="550793" y="942920"/>
          <a:ext cx="1001442" cy="10014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EDD891-A0F3-4726-8A44-7E5E1355A44D}">
      <dsp:nvSpPr>
        <dsp:cNvPr id="0" name=""/>
        <dsp:cNvSpPr/>
      </dsp:nvSpPr>
      <dsp:spPr>
        <a:xfrm>
          <a:off x="2103028" y="75507"/>
          <a:ext cx="4410575" cy="2736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702" tIns="192702" rIns="192702" bIns="1927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Digital Business changed the mode of technology utilization.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Create a new or modify the exist businesses.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Customer experience changed to meet the changing business and market requirements. </a:t>
          </a:r>
        </a:p>
      </dsp:txBody>
      <dsp:txXfrm>
        <a:off x="2103028" y="75507"/>
        <a:ext cx="4410575" cy="2736267"/>
      </dsp:txXfrm>
    </dsp:sp>
    <dsp:sp modelId="{A09864CE-D7C4-4087-B7E9-62E6A1BC0B16}">
      <dsp:nvSpPr>
        <dsp:cNvPr id="0" name=""/>
        <dsp:cNvSpPr/>
      </dsp:nvSpPr>
      <dsp:spPr>
        <a:xfrm>
          <a:off x="0" y="3311365"/>
          <a:ext cx="6513603" cy="25567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0C0CD-B605-4252-997B-28A590743096}">
      <dsp:nvSpPr>
        <dsp:cNvPr id="0" name=""/>
        <dsp:cNvSpPr/>
      </dsp:nvSpPr>
      <dsp:spPr>
        <a:xfrm>
          <a:off x="550793" y="4089012"/>
          <a:ext cx="1001442" cy="10014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7CF93-DA31-4507-B496-F834649B0FD6}">
      <dsp:nvSpPr>
        <dsp:cNvPr id="0" name=""/>
        <dsp:cNvSpPr/>
      </dsp:nvSpPr>
      <dsp:spPr>
        <a:xfrm>
          <a:off x="2103028" y="3679332"/>
          <a:ext cx="4410575" cy="1820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702" tIns="192702" rIns="192702" bIns="1927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For instance, the audits services and taxi driver changed their mode of operation.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 Ai service better assist the data record and accurate calculation.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Improve the industry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Create more convenience in transportation</a:t>
          </a:r>
        </a:p>
      </dsp:txBody>
      <dsp:txXfrm>
        <a:off x="2103028" y="3679332"/>
        <a:ext cx="4410575" cy="18208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05CE10-D7E5-4B22-81B5-6252F5E502B3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E9577-2C16-45B0-91D0-68518A2BB03A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FCF4F-93A8-4468-A712-83943D38527D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Change life experience. </a:t>
          </a:r>
        </a:p>
      </dsp:txBody>
      <dsp:txXfrm>
        <a:off x="1941716" y="718"/>
        <a:ext cx="4571887" cy="1681139"/>
      </dsp:txXfrm>
    </dsp:sp>
    <dsp:sp modelId="{3464590E-621F-47DF-B7D5-750542B49F74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D64D8-AFAA-48CE-B452-206AA9BC0077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65053-AB96-4EAF-A014-A2E3E597638C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Faster transportation </a:t>
          </a:r>
        </a:p>
      </dsp:txBody>
      <dsp:txXfrm>
        <a:off x="1941716" y="2102143"/>
        <a:ext cx="4571887" cy="1681139"/>
      </dsp:txXfrm>
    </dsp:sp>
    <dsp:sp modelId="{9BE86BE2-B862-42FD-8024-01B515BD4F45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1FC4D-6D12-43A0-AFF8-8AE7BA652CE3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8A158-1B7E-4043-9889-46094AC00EC0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Online shopping change our consuming behavior that favor our life.</a:t>
          </a:r>
        </a:p>
      </dsp:txBody>
      <dsp:txXfrm>
        <a:off x="1941716" y="4203567"/>
        <a:ext cx="4571887" cy="16811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B1004-0952-47CE-8CBE-FA8692A7A78E}">
      <dsp:nvSpPr>
        <dsp:cNvPr id="0" name=""/>
        <dsp:cNvSpPr/>
      </dsp:nvSpPr>
      <dsp:spPr>
        <a:xfrm>
          <a:off x="885027" y="702311"/>
          <a:ext cx="1243562" cy="1243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96D19-276F-4455-9BB3-91E9D9BE252F}">
      <dsp:nvSpPr>
        <dsp:cNvPr id="0" name=""/>
        <dsp:cNvSpPr/>
      </dsp:nvSpPr>
      <dsp:spPr>
        <a:xfrm>
          <a:off x="125072" y="2292384"/>
          <a:ext cx="27634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provide the largest protection to our privacy. </a:t>
          </a:r>
        </a:p>
      </dsp:txBody>
      <dsp:txXfrm>
        <a:off x="125072" y="2292384"/>
        <a:ext cx="2763472" cy="720000"/>
      </dsp:txXfrm>
    </dsp:sp>
    <dsp:sp modelId="{C7D986D1-DBE8-4512-8EC5-A9231C275B89}">
      <dsp:nvSpPr>
        <dsp:cNvPr id="0" name=""/>
        <dsp:cNvSpPr/>
      </dsp:nvSpPr>
      <dsp:spPr>
        <a:xfrm>
          <a:off x="4132107" y="702311"/>
          <a:ext cx="1243562" cy="1243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CF5AAC-7EAE-4AED-9E42-EDCC362D07C0}">
      <dsp:nvSpPr>
        <dsp:cNvPr id="0" name=""/>
        <dsp:cNvSpPr/>
      </dsp:nvSpPr>
      <dsp:spPr>
        <a:xfrm>
          <a:off x="3372152" y="2292384"/>
          <a:ext cx="27634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hard to say who is right within particular topics. </a:t>
          </a:r>
        </a:p>
      </dsp:txBody>
      <dsp:txXfrm>
        <a:off x="3372152" y="2292384"/>
        <a:ext cx="2763472" cy="720000"/>
      </dsp:txXfrm>
    </dsp:sp>
    <dsp:sp modelId="{DCAC6E9B-2B44-48AB-AC0F-976B4F2E29BD}">
      <dsp:nvSpPr>
        <dsp:cNvPr id="0" name=""/>
        <dsp:cNvSpPr/>
      </dsp:nvSpPr>
      <dsp:spPr>
        <a:xfrm>
          <a:off x="7379187" y="702311"/>
          <a:ext cx="1243562" cy="1243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F97D3-526A-4628-A952-ADAAD10850E6}">
      <dsp:nvSpPr>
        <dsp:cNvPr id="0" name=""/>
        <dsp:cNvSpPr/>
      </dsp:nvSpPr>
      <dsp:spPr>
        <a:xfrm>
          <a:off x="6619232" y="2292384"/>
          <a:ext cx="27634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real world v.s. digital world</a:t>
          </a:r>
        </a:p>
      </dsp:txBody>
      <dsp:txXfrm>
        <a:off x="6619232" y="2292384"/>
        <a:ext cx="276347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149A2-82A4-44F0-861A-6E9616441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EF90C-7372-41DF-82A7-237E72483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03FD5-C9F9-480F-8046-2FD96CAF1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C15A2-AC75-421A-8CB1-999A1E79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1CA68-8E0F-447B-8BF5-079DE30C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3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0E1AE-9D78-457A-AA7B-8D63BE1B1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18B6D-FEDE-49E7-88D0-74D78CABB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B8C97-91BD-4FF2-94FA-A1BEFF026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1590D-B757-40C5-94DC-682B88803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7F335-4C7F-4B17-9B2F-E31B8BB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66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3E4A-3021-4D9B-A635-28ADBF56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2FDA1-5D3C-48D8-ADB0-FE02FE097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733D3-4903-4923-9049-C731EC53A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FB887-F8BC-4EF9-ABF5-75F9A3775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B1EF4-5894-4085-85C9-E0C4533CE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27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7A34A-8867-4E88-8747-13D60A25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552EB-1E57-4F3C-ADDA-C8B356EEA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8166-4835-47B0-AD56-15F75148E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F5EC5-F663-4BF1-8F03-4239E2A5E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50BCB-37A3-4A8D-9FD0-33346CD89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BABB4-2E58-4521-A640-1B5E4E2A1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784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8DD6-9EFD-4A5F-A861-455130215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157B7-0538-44C1-A808-ED9FD0A6D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490EA-045C-4880-B5EF-CAFA0290D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0A63F-EC86-4495-B401-8635A7847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0F52BA-5652-400F-83E9-D1BB1CDB6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7DC6E-F0B1-4664-BED6-C361D34AD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BE6992-3E9A-493A-B704-60E7CABED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B5C29D-50BF-4476-8C0F-25B91375A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74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2093-3553-475F-8C26-55E17729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C7D38F-254B-42CE-8EB2-AC46AC453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F66741-0EA4-40E2-A8A1-92CA4CE58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D4F64-E3AB-416D-AD4E-58E537307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47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3E3A25-731B-47BD-A302-8A9AF1676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7379C0-7B1E-4541-BA5C-4953C486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40ED3-726B-4F86-A2FF-720C8124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52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CAF9-2F58-49CB-AA94-D481492E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B68E8-9619-439B-9E8D-65DC3D66C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A8F7B-F748-4161-9AA3-62E531297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B63D1-1296-4541-990E-C91FA00B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C26933-8680-4959-B678-50EB93DF8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4E6AE-0714-4296-84B3-0E7B35DE5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59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8FC7-B23E-4D1C-86E1-03D40D543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2989BC-C78F-49CA-8C3A-C928ABC1D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D13CB-D8D2-4AE9-8C43-43E305D13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FF034-2F06-4414-A3C3-33735A2FE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11284-D53E-4A99-AABA-A65F20E3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0C4B9-6BE8-4A9A-AF73-51AF392B1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486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5B1E4-4C4A-484A-A50E-5BA5BED55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1B764-9FA2-4D9A-98E3-9C64568C1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C3C7C-2EEE-4850-A7E4-D4B36450A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B46F2-B668-40CB-9292-FACC1A59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2C9DA-1A47-45BB-A59B-5DF77D0C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73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6E01C6-52DD-4428-916D-C1D088F24C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6C26C-85B2-46F2-AC97-9EEED293D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1F38D-ED52-433C-B599-93480C72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44AAD-1C64-48E0-BF4F-DA666134E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CF5E3-5792-4EB1-91EA-36C52C89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11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2938EB-BA91-4B17-8CFF-E02D2B93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57F61-DFA5-49EC-BE9F-1E3A31F8E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5C006-0D55-41C1-9AA0-6731E1D6C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ED94D-1EE4-4DFD-93DB-9F16E595F104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D08F7-7295-4735-B181-4B1FC0E46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175B2-81B7-4491-8D62-9974354D4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10949-6F5E-4A6E-B9C1-FC8B2C5B3D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4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shingshing.home.blog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4">
            <a:extLst>
              <a:ext uri="{FF2B5EF4-FFF2-40B4-BE49-F238E27FC236}">
                <a16:creationId xmlns:a16="http://schemas.microsoft.com/office/drawing/2014/main" id="{A2D15AA5-2D73-4A11-A8C5-045F5F43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883" y="1"/>
            <a:ext cx="1219988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691A66-0180-4D3D-BD71-E8874645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8" y="721805"/>
            <a:ext cx="3981425" cy="214752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Digital Business Blog Post 4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9158FAB-5B51-448D-B57F-B977E815C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522BD938-9DFF-4709-A3BD-499A2B4567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EE23561C-E245-4EC9-996E-99893D1F1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336B954F-9D36-49C3-8B2C-EC327B40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849AAB67-422A-4669-A954-FB5FA0631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212EC127-4771-463A-A7D7-C8B9D923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C92340F8-3D1D-481C-8E6A-DBB1C5A5F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ECCE0B4D-8F94-4455-89FE-2F37775A8D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AA6AA56D-4829-4C1A-AB58-33D004169C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73DE339F-48D1-468B-90E6-59A7FF9819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10ABA130-9453-4EBB-9410-3D2CE04E0D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CBB3F52E-6FA3-4B26-9245-5420C9D6A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E05E0729-E81C-4ABC-840F-FED6F147A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92CEFBE2-704E-4F3D-9127-BF1AAAF0B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59C6C9C8-8026-4DB6-95BA-15AFB5F4C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4">
              <a:extLst>
                <a:ext uri="{FF2B5EF4-FFF2-40B4-BE49-F238E27FC236}">
                  <a16:creationId xmlns:a16="http://schemas.microsoft.com/office/drawing/2014/main" id="{C87A238B-F98E-42C1-80BF-9AFA32892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6">
              <a:extLst>
                <a:ext uri="{FF2B5EF4-FFF2-40B4-BE49-F238E27FC236}">
                  <a16:creationId xmlns:a16="http://schemas.microsoft.com/office/drawing/2014/main" id="{1AB93E8E-CF0D-416D-B04B-53CD5FE7B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4">
              <a:extLst>
                <a:ext uri="{FF2B5EF4-FFF2-40B4-BE49-F238E27FC236}">
                  <a16:creationId xmlns:a16="http://schemas.microsoft.com/office/drawing/2014/main" id="{D0F8339C-7983-42B5-8164-66D306B9C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66">
              <a:extLst>
                <a:ext uri="{FF2B5EF4-FFF2-40B4-BE49-F238E27FC236}">
                  <a16:creationId xmlns:a16="http://schemas.microsoft.com/office/drawing/2014/main" id="{F44A32FF-DC2C-45E7-BE24-405D435EF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64">
              <a:extLst>
                <a:ext uri="{FF2B5EF4-FFF2-40B4-BE49-F238E27FC236}">
                  <a16:creationId xmlns:a16="http://schemas.microsoft.com/office/drawing/2014/main" id="{F4AF73CC-5BCB-4B12-BCDD-108624BF7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66">
              <a:extLst>
                <a:ext uri="{FF2B5EF4-FFF2-40B4-BE49-F238E27FC236}">
                  <a16:creationId xmlns:a16="http://schemas.microsoft.com/office/drawing/2014/main" id="{DE8A7978-D28E-4E84-9E09-E6083A6638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2B686B-9D7F-4D50-8912-583F9539C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7788" y="3531476"/>
            <a:ext cx="5727045" cy="30348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Name: Wing Shing Tang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Blog: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http://shingshing.home.blog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1026" name="Picture 2" descr="Digital Business Models - PMLiVE">
            <a:extLst>
              <a:ext uri="{FF2B5EF4-FFF2-40B4-BE49-F238E27FC236}">
                <a16:creationId xmlns:a16="http://schemas.microsoft.com/office/drawing/2014/main" id="{D46C99E0-1955-45E6-A3B1-088A439CB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8" r="12859"/>
          <a:stretch/>
        </p:blipFill>
        <p:spPr bwMode="auto">
          <a:xfrm>
            <a:off x="6457881" y="721805"/>
            <a:ext cx="5731071" cy="549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64E4710-3BDA-4656-8EBF-FB91CCD43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0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31"/>
    </mc:Choice>
    <mc:Fallback xmlns="">
      <p:transition spd="slow" advTm="10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12B01-6161-454F-9F75-380069E6E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arialeadings)"/>
              </a:rPr>
              <a:t>From the Courses</a:t>
            </a:r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6616207B-0A7E-40B0-B4DF-0D36DD36E9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470875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530D2FC-94D6-4AE7-827C-058B62F35A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69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2">
        <p159:morph option="byObject"/>
      </p:transition>
    </mc:Choice>
    <mc:Fallback xmlns="">
      <p:transition spd="slow" advTm="84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2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1FC48-F75E-4F62-9DCD-7ABB006CA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Access and Inequalities in the Digital World</a:t>
            </a:r>
            <a:br>
              <a:rPr lang="en-US">
                <a:solidFill>
                  <a:srgbClr val="FFFFFF"/>
                </a:solidFill>
              </a:rPr>
            </a:b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32B9789-88A6-4F10-A04E-71F353E3F6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997524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B8B9DAA-0436-4507-AC28-0EEB88FA83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08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601">
        <p159:morph option="byObject"/>
      </p:transition>
    </mc:Choice>
    <mc:Fallback xmlns="">
      <p:transition spd="slow" advTm="126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FFEDB1-6A08-42B7-82D2-A6985941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5EDA0-27D5-423A-9444-FA44C91A2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7456"/>
            <a:ext cx="5097780" cy="37957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Advertisement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Digital marketing: behavioral targeting’, ‘targeted advertising’ or ‘web profiling’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Those are trying to disclose privacy by collecting the personal information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E.g. what you looking for 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1"/>
            <a:endParaRPr lang="en-US" dirty="0"/>
          </a:p>
          <a:p>
            <a:pPr marL="457200" lvl="1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AB8EA16-7335-4005-B712-B0DD873133A3}"/>
              </a:ext>
            </a:extLst>
          </p:cNvPr>
          <p:cNvSpPr txBox="1">
            <a:spLocks/>
          </p:cNvSpPr>
          <p:nvPr/>
        </p:nvSpPr>
        <p:spPr>
          <a:xfrm>
            <a:off x="6256020" y="2177456"/>
            <a:ext cx="5097780" cy="3795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Privacy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harm our private life even no one cares.</a:t>
            </a:r>
          </a:p>
          <a:p>
            <a:pPr marL="457200" lvl="1"/>
            <a:endParaRPr lang="en-US" dirty="0"/>
          </a:p>
          <a:p>
            <a:pPr marL="457200" lvl="1"/>
            <a:endParaRPr lang="en-US" dirty="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E2CBF68-7C61-4B43-9E1B-5B1AA12D1A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1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022">
        <p14:reveal/>
      </p:transition>
    </mc:Choice>
    <mc:Fallback xmlns="">
      <p:transition spd="slow" advTm="140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E42565C-E3CC-4EF0-8093-88FCC788A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8027347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55E62C-6576-4E51-B339-C0F82E905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20" y="1471351"/>
            <a:ext cx="7108911" cy="40166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From Comments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24CA9BF-99B8-4838-8754-E51370E5F7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230">
        <p:split orient="vert"/>
      </p:transition>
    </mc:Choice>
    <mc:Fallback xmlns="">
      <p:transition spd="slow" advTm="523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A2ECC-238A-437A-B2E5-E24EEAC25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Changing Technology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58180B-B67B-41CD-ABAE-FE4A9B50EF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12328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5661D8B-2B75-436E-9C41-9FF086F60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8547"/>
      </p:ext>
    </p:extLst>
  </p:cSld>
  <p:clrMapOvr>
    <a:masterClrMapping/>
  </p:clrMapOvr>
  <p:transition spd="slow" advTm="1007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C8E56-11F6-4667-B4BB-BFB9E695A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Better Life Experience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CD9A94C1-9882-4B69-8562-23CB3A6CEB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37016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BF66B49-B312-4596-A9AF-3D7D77393B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53622"/>
      </p:ext>
    </p:extLst>
  </p:cSld>
  <p:clrMapOvr>
    <a:masterClrMapping/>
  </p:clrMapOvr>
  <p:transition spd="slow" advTm="949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2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16" name="Rectangle 13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61F05A-3E8F-4F61-A538-2346F2C3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76538"/>
            <a:ext cx="9144000" cy="13811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Comments of Weekly Topic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1A479C2-DBC0-4698-8108-5BF525F9B9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11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283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0">
            <a:extLst>
              <a:ext uri="{FF2B5EF4-FFF2-40B4-BE49-F238E27FC236}">
                <a16:creationId xmlns:a16="http://schemas.microsoft.com/office/drawing/2014/main" id="{1BE4F293-0A40-4AA3-8747-1C7D9F3EE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22">
            <a:extLst>
              <a:ext uri="{FF2B5EF4-FFF2-40B4-BE49-F238E27FC236}">
                <a16:creationId xmlns:a16="http://schemas.microsoft.com/office/drawing/2014/main" id="{5D1CC8B8-2CD1-45F6-9CED-CA3104002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6" name="Freeform 44">
              <a:extLst>
                <a:ext uri="{FF2B5EF4-FFF2-40B4-BE49-F238E27FC236}">
                  <a16:creationId xmlns:a16="http://schemas.microsoft.com/office/drawing/2014/main" id="{D0486316-3F2D-434E-AF23-A8EDD6E78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5">
              <a:extLst>
                <a:ext uri="{FF2B5EF4-FFF2-40B4-BE49-F238E27FC236}">
                  <a16:creationId xmlns:a16="http://schemas.microsoft.com/office/drawing/2014/main" id="{2AF5945E-96EF-472A-8B30-5AC427AA4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6">
              <a:extLst>
                <a:ext uri="{FF2B5EF4-FFF2-40B4-BE49-F238E27FC236}">
                  <a16:creationId xmlns:a16="http://schemas.microsoft.com/office/drawing/2014/main" id="{F43F39F5-753C-4BA6-AF2B-6F0EEE25A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7">
              <a:extLst>
                <a:ext uri="{FF2B5EF4-FFF2-40B4-BE49-F238E27FC236}">
                  <a16:creationId xmlns:a16="http://schemas.microsoft.com/office/drawing/2014/main" id="{2CC5073C-8188-4DE4-B2AB-9C87DDA4F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AEF2074A-D7D4-4AF6-866A-31DDF66B1F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7C94E1-8ED0-4677-8C2D-B0EC70F5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666" y="759805"/>
            <a:ext cx="10000133" cy="1325563"/>
          </a:xfrm>
        </p:spPr>
        <p:txBody>
          <a:bodyPr>
            <a:normAutofit/>
          </a:bodyPr>
          <a:lstStyle/>
          <a:p>
            <a:r>
              <a:rPr lang="en-GB" sz="5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Ethic and Law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D5540D73-5EA5-4BBF-BB43-001C68E869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959670"/>
              </p:ext>
            </p:extLst>
          </p:nvPr>
        </p:nvGraphicFramePr>
        <p:xfrm>
          <a:off x="1422492" y="2499837"/>
          <a:ext cx="9507778" cy="371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B6B5624-D330-4FD5-8FE8-0AD3F457D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625742"/>
      </p:ext>
    </p:extLst>
  </p:cSld>
  <p:clrMapOvr>
    <a:masterClrMapping/>
  </p:clrMapOvr>
  <p:transition spd="slow" advTm="1376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E5A9F6-E0E9-4EC4-BAC2-F84824C2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Big Always the Best?</a:t>
            </a:r>
          </a:p>
        </p:txBody>
      </p:sp>
      <p:sp>
        <p:nvSpPr>
          <p:cNvPr id="44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8D8CE-CDA0-4616-A5E0-1A3A04BB5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lvl="1"/>
            <a:r>
              <a:rPr lang="en-US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is not bad</a:t>
            </a:r>
          </a:p>
          <a:p>
            <a:pPr lvl="1"/>
            <a:r>
              <a:rPr lang="en-US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do</a:t>
            </a:r>
          </a:p>
          <a:p>
            <a:pPr lvl="1"/>
            <a:r>
              <a:rPr lang="en-US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you are</a:t>
            </a:r>
          </a:p>
          <a:p>
            <a:pPr lvl="1"/>
            <a:r>
              <a:rPr lang="en-US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profit margin</a:t>
            </a:r>
          </a:p>
          <a:p>
            <a:pPr lvl="2"/>
            <a:r>
              <a:rPr lang="en-US" sz="2400">
                <a:solidFill>
                  <a:srgbClr val="FE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everything which is easy to be controlled. </a:t>
            </a:r>
            <a:endParaRPr lang="en-GB" sz="240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40E344F-B419-46C5-A550-F23ADD9D8B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4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1376">
        <p14:flash/>
      </p:transition>
    </mc:Choice>
    <mc:Fallback xmlns="">
      <p:transition spd="slow" advTm="113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6EE2D-A56B-4E9F-8D09-30C6AB6A4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End </a:t>
            </a:r>
          </a:p>
        </p:txBody>
      </p:sp>
      <p:pic>
        <p:nvPicPr>
          <p:cNvPr id="7" name="Graphic 6" descr="Smiling Face with No Fill">
            <a:extLst>
              <a:ext uri="{FF2B5EF4-FFF2-40B4-BE49-F238E27FC236}">
                <a16:creationId xmlns:a16="http://schemas.microsoft.com/office/drawing/2014/main" id="{D3E71670-ABCB-4C88-A125-540CDADBA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7206" y="961812"/>
            <a:ext cx="4930987" cy="493098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B5304B2-BD7E-4334-A223-D423B1EDFD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9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95"/>
    </mc:Choice>
    <mc:Fallback xmlns="">
      <p:transition spd="slow" advTm="20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Office PowerPoint</Application>
  <PresentationFormat>Widescreen</PresentationFormat>
  <Paragraphs>54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arialeadings)</vt:lpstr>
      <vt:lpstr>Arial</vt:lpstr>
      <vt:lpstr>Calibri</vt:lpstr>
      <vt:lpstr>Calibri Light</vt:lpstr>
      <vt:lpstr>Office Theme</vt:lpstr>
      <vt:lpstr>Digital Business Blog Post 4</vt:lpstr>
      <vt:lpstr>From the Courses</vt:lpstr>
      <vt:lpstr>Access and Inequalities in the Digital World </vt:lpstr>
      <vt:lpstr>End of Privacy</vt:lpstr>
      <vt:lpstr>From Comments</vt:lpstr>
      <vt:lpstr>Changing Technology </vt:lpstr>
      <vt:lpstr>Better Life Experience</vt:lpstr>
      <vt:lpstr>Comments of Weekly Topic</vt:lpstr>
      <vt:lpstr>Ethic and Law</vt:lpstr>
      <vt:lpstr>Is Big Always the Best?</vt:lpstr>
      <vt:lpstr>End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Business Blog Post 4</dc:title>
  <dc:creator>wingshing tang</dc:creator>
  <cp:lastModifiedBy>wingshing tang</cp:lastModifiedBy>
  <cp:revision>5</cp:revision>
  <dcterms:created xsi:type="dcterms:W3CDTF">2020-04-05T21:49:22Z</dcterms:created>
  <dcterms:modified xsi:type="dcterms:W3CDTF">2020-04-06T20:34:10Z</dcterms:modified>
</cp:coreProperties>
</file>